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Poppins"/>
      <p:regular r:id="rId28"/>
      <p:bold r:id="rId29"/>
      <p:italic r:id="rId30"/>
      <p:boldItalic r:id="rId31"/>
    </p:embeddedFont>
    <p:embeddedFont>
      <p:font typeface="Cabin"/>
      <p:regular r:id="rId32"/>
      <p:bold r:id="rId33"/>
      <p:italic r:id="rId34"/>
      <p:boldItalic r:id="rId35"/>
    </p:embeddedFont>
    <p:embeddedFont>
      <p:font typeface="Lato"/>
      <p:regular r:id="rId36"/>
      <p:bold r:id="rId37"/>
      <p:italic r:id="rId38"/>
      <p:boldItalic r:id="rId39"/>
    </p:embeddedFont>
    <p:embeddedFont>
      <p:font typeface="Bebas Neue"/>
      <p:regular r:id="rId40"/>
    </p:embeddedFont>
    <p:embeddedFont>
      <p:font typeface="Rubik ExtraBold"/>
      <p:bold r:id="rId41"/>
      <p:boldItalic r:id="rId42"/>
    </p:embeddedFont>
    <p:embeddedFont>
      <p:font typeface="Londrina Solid"/>
      <p:regular r:id="rId43"/>
    </p:embeddedFont>
    <p:embeddedFont>
      <p:font typeface="Baloo 2"/>
      <p:regular r:id="rId44"/>
      <p:bold r:id="rId45"/>
    </p:embeddedFont>
    <p:embeddedFont>
      <p:font typeface="Poppins Black"/>
      <p:bold r:id="rId46"/>
      <p:boldItalic r:id="rId47"/>
    </p:embeddedFont>
    <p:embeddedFont>
      <p:font typeface="Rubik"/>
      <p:regular r:id="rId48"/>
      <p:bold r:id="rId49"/>
      <p:italic r:id="rId50"/>
      <p:boldItalic r:id="rId51"/>
    </p:embeddedFont>
    <p:embeddedFont>
      <p:font typeface="Baloo 2 ExtraBold"/>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ebasNeue-regular.fntdata"/><Relationship Id="rId42" Type="http://schemas.openxmlformats.org/officeDocument/2006/relationships/font" Target="fonts/RubikExtraBold-boldItalic.fntdata"/><Relationship Id="rId41" Type="http://schemas.openxmlformats.org/officeDocument/2006/relationships/font" Target="fonts/RubikExtraBold-bold.fntdata"/><Relationship Id="rId44" Type="http://schemas.openxmlformats.org/officeDocument/2006/relationships/font" Target="fonts/Baloo2-regular.fntdata"/><Relationship Id="rId43" Type="http://schemas.openxmlformats.org/officeDocument/2006/relationships/font" Target="fonts/LondrinaSolid-regular.fntdata"/><Relationship Id="rId46" Type="http://schemas.openxmlformats.org/officeDocument/2006/relationships/font" Target="fonts/PoppinsBlack-bold.fntdata"/><Relationship Id="rId45" Type="http://schemas.openxmlformats.org/officeDocument/2006/relationships/font" Target="fonts/Baloo2-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ubik-regular.fntdata"/><Relationship Id="rId47" Type="http://schemas.openxmlformats.org/officeDocument/2006/relationships/font" Target="fonts/PoppinsBlack-boldItalic.fntdata"/><Relationship Id="rId49" Type="http://schemas.openxmlformats.org/officeDocument/2006/relationships/font" Target="fonts/Rubi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boldItalic.fntdata"/><Relationship Id="rId30" Type="http://schemas.openxmlformats.org/officeDocument/2006/relationships/font" Target="fonts/Poppins-italic.fntdata"/><Relationship Id="rId33" Type="http://schemas.openxmlformats.org/officeDocument/2006/relationships/font" Target="fonts/Cabin-bold.fntdata"/><Relationship Id="rId32" Type="http://schemas.openxmlformats.org/officeDocument/2006/relationships/font" Target="fonts/Cabin-regular.fntdata"/><Relationship Id="rId35" Type="http://schemas.openxmlformats.org/officeDocument/2006/relationships/font" Target="fonts/Cabin-boldItalic.fntdata"/><Relationship Id="rId34" Type="http://schemas.openxmlformats.org/officeDocument/2006/relationships/font" Target="fonts/Cabin-italic.fntdata"/><Relationship Id="rId37" Type="http://schemas.openxmlformats.org/officeDocument/2006/relationships/font" Target="fonts/Lato-bold.fntdata"/><Relationship Id="rId36" Type="http://schemas.openxmlformats.org/officeDocument/2006/relationships/font" Target="fonts/Lato-regular.fntdata"/><Relationship Id="rId39" Type="http://schemas.openxmlformats.org/officeDocument/2006/relationships/font" Target="fonts/Lato-boldItalic.fntdata"/><Relationship Id="rId38" Type="http://schemas.openxmlformats.org/officeDocument/2006/relationships/font" Target="fonts/La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oppins-regular.fntdata"/><Relationship Id="rId27" Type="http://schemas.openxmlformats.org/officeDocument/2006/relationships/slide" Target="slides/slide22.xml"/><Relationship Id="rId29" Type="http://schemas.openxmlformats.org/officeDocument/2006/relationships/font" Target="fonts/Poppins-bold.fntdata"/><Relationship Id="rId51" Type="http://schemas.openxmlformats.org/officeDocument/2006/relationships/font" Target="fonts/Rubik-boldItalic.fntdata"/><Relationship Id="rId50" Type="http://schemas.openxmlformats.org/officeDocument/2006/relationships/font" Target="fonts/Rubik-italic.fntdata"/><Relationship Id="rId52" Type="http://schemas.openxmlformats.org/officeDocument/2006/relationships/font" Target="fonts/Baloo2ExtraBo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23766e2b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23766e2b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g32bd2e04d53_1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9" name="Google Shape;1139;g32bd2e04d53_1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32bd2e04d53_1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2" name="Google Shape;1152;g32bd2e04d53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Purpose of distillation is to separate components in a liquid </a:t>
            </a:r>
            <a:r>
              <a:rPr lang="en">
                <a:solidFill>
                  <a:schemeClr val="dk1"/>
                </a:solidFill>
              </a:rPr>
              <a:t>mixture</a:t>
            </a:r>
            <a:r>
              <a:rPr lang="en">
                <a:solidFill>
                  <a:schemeClr val="dk1"/>
                </a:solidFill>
              </a:rPr>
              <a:t> by using the difference in boiling points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Goal of distillation:  Create a distillate rich in light key component and bottoms rich in heavy key component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feed mixture is heated beforehand in a boiler to its dew point, then the vapor feed </a:t>
            </a:r>
            <a:r>
              <a:rPr lang="en">
                <a:solidFill>
                  <a:schemeClr val="dk1"/>
                </a:solidFill>
              </a:rPr>
              <a:t>mixture</a:t>
            </a:r>
            <a:r>
              <a:rPr lang="en">
                <a:solidFill>
                  <a:schemeClr val="dk1"/>
                </a:solidFill>
              </a:rPr>
              <a:t> goes to the condenser, the reflux drum separates into reflux and distillate, reflux goes down to trays to reboiler to create boilup vapor and bottoms.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Additionally, on these trays, the vapor comes into contact with the liquid which further promotes separation by stripping the </a:t>
            </a:r>
            <a:r>
              <a:rPr lang="en">
                <a:solidFill>
                  <a:schemeClr val="dk1"/>
                </a:solidFill>
              </a:rPr>
              <a:t>more volatile component by</a:t>
            </a:r>
            <a:r>
              <a:rPr lang="en">
                <a:solidFill>
                  <a:schemeClr val="dk1"/>
                </a:solidFill>
              </a:rPr>
              <a:t> mass transfer.</a:t>
            </a:r>
            <a:endParaRPr>
              <a:solidFill>
                <a:schemeClr val="dk1"/>
              </a:solidFill>
            </a:endParaRPr>
          </a:p>
          <a:p>
            <a:pPr indent="-298450" lvl="0" marL="457200" rtl="0" algn="l">
              <a:spcBef>
                <a:spcPts val="0"/>
              </a:spcBef>
              <a:spcAft>
                <a:spcPts val="0"/>
              </a:spcAft>
              <a:buClr>
                <a:schemeClr val="dk1"/>
              </a:buClr>
              <a:buSzPts val="1100"/>
              <a:buChar char="●"/>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32bd2e04d53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0" name="Google Shape;1160;g32bd2e04d53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Method found in 1925</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Graphical method to help demonstrate distillation of a binary mixture that consist of a light key (more volatile) and heavy key (less volatile)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method helps find minimum number of equilibrium stages, reflux ratio, optimal feed stage, and equilibrium stages given a set reflux ratio </a:t>
            </a:r>
            <a:endParaRPr>
              <a:solidFill>
                <a:schemeClr val="dk1"/>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have the given feed composition and the desired distillate composition and bottoms composition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Equilibrium data between two components is plotted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45 line: where mole fractions of components equal to each other and used to aid in drawing stages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Q-line: Feed line which representation the condition of the feed such as if the liquid is subcooled, bubble point, partially vaporized, dew point, or superheated. Depending on condition, it will affect the slope of this line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Rectifying operating line: Material balance for the stages above the feed stage with the total condenser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Stripping operating line: Material balance for the stages below the feed stage with the partial reboiler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32bd2e04d53_1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4" name="Google Shape;1174;g32bd2e04d53_1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t>Assumptions:</a:t>
            </a:r>
            <a:endParaRPr/>
          </a:p>
          <a:p>
            <a:pPr indent="-298450" lvl="0" marL="457200" rtl="0" algn="l">
              <a:spcBef>
                <a:spcPts val="0"/>
              </a:spcBef>
              <a:spcAft>
                <a:spcPts val="0"/>
              </a:spcAft>
              <a:buClr>
                <a:schemeClr val="dk1"/>
              </a:buClr>
              <a:buSzPts val="1100"/>
              <a:buChar char="●"/>
            </a:pPr>
            <a:r>
              <a:rPr lang="en"/>
              <a:t>Two components have equal and constant enthalpies of vaporization</a:t>
            </a:r>
            <a:endParaRPr/>
          </a:p>
          <a:p>
            <a:pPr indent="-298450" lvl="0" marL="457200" rtl="0" algn="l">
              <a:spcBef>
                <a:spcPts val="0"/>
              </a:spcBef>
              <a:spcAft>
                <a:spcPts val="0"/>
              </a:spcAft>
              <a:buClr>
                <a:schemeClr val="dk1"/>
              </a:buClr>
              <a:buSzPts val="1100"/>
              <a:buChar char="●"/>
            </a:pPr>
            <a:r>
              <a:rPr lang="en"/>
              <a:t>Neglect sensible heat exchange changes and heat mixing</a:t>
            </a:r>
            <a:endParaRPr/>
          </a:p>
          <a:p>
            <a:pPr indent="-298450" lvl="0" marL="457200" rtl="0" algn="l">
              <a:spcBef>
                <a:spcPts val="0"/>
              </a:spcBef>
              <a:spcAft>
                <a:spcPts val="0"/>
              </a:spcAft>
              <a:buClr>
                <a:schemeClr val="dk1"/>
              </a:buClr>
              <a:buSzPts val="1100"/>
              <a:buChar char="●"/>
            </a:pPr>
            <a:r>
              <a:rPr lang="en"/>
              <a:t>Heat loss is negligible as the column is insulated</a:t>
            </a:r>
            <a:endParaRPr/>
          </a:p>
          <a:p>
            <a:pPr indent="-298450" lvl="0" marL="457200" rtl="0" algn="l">
              <a:spcBef>
                <a:spcPts val="0"/>
              </a:spcBef>
              <a:spcAft>
                <a:spcPts val="0"/>
              </a:spcAft>
              <a:buClr>
                <a:schemeClr val="dk1"/>
              </a:buClr>
              <a:buSzPts val="1100"/>
              <a:buChar char="●"/>
            </a:pPr>
            <a:r>
              <a:rPr lang="en"/>
              <a:t>Column pressure is constant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32bd2e04d53_4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1" name="Google Shape;1181;g32bd2e04d53_4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32bd2e04d53_4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1" name="Google Shape;1191;g32bd2e04d53_4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32bd2e04d53_4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9" name="Google Shape;1239;g32bd2e04d53_4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g32bd2e04d53_1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5" name="Google Shape;1305;g32bd2e04d53_1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g155242cd9ab_0_28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1" name="Google Shape;1311;g155242cd9ab_0_28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32bd2e04d53_6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32bd2e04d53_6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155242cd9ab_0_280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155242cd9ab_0_280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32bd2e04d53_6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g32bd2e04d53_6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32bd2e04d53_8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2" name="Google Shape;1392;g32bd2e04d53_8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g32bd2e04d53_1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0" name="Google Shape;1400;g32bd2e04d53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155242cd9ab_0_28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155242cd9ab_0_28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32bd2e04d53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32bd2e04d53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32bd2e04d53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32bd2e04d53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32bd2e04d53_2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32bd2e04d53_2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32bd2e04d53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32bd2e04d53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32bd2e04d53_8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32bd2e04d53_8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32bd2e04d53_5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32bd2e04d53_5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0" y="-38100"/>
            <a:ext cx="9144000" cy="5219700"/>
            <a:chOff x="-43" y="-32400"/>
            <a:chExt cx="9144000" cy="5219700"/>
          </a:xfrm>
        </p:grpSpPr>
        <p:grpSp>
          <p:nvGrpSpPr>
            <p:cNvPr id="10" name="Google Shape;10;p2"/>
            <p:cNvGrpSpPr/>
            <p:nvPr/>
          </p:nvGrpSpPr>
          <p:grpSpPr>
            <a:xfrm>
              <a:off x="-43" y="-32400"/>
              <a:ext cx="9144000" cy="5219700"/>
              <a:chOff x="-43" y="-76200"/>
              <a:chExt cx="9144000" cy="5219700"/>
            </a:xfrm>
          </p:grpSpPr>
          <p:cxnSp>
            <p:nvCxnSpPr>
              <p:cNvPr id="11" name="Google Shape;11;p2"/>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2" name="Google Shape;12;p2"/>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3" name="Google Shape;13;p2"/>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4" name="Google Shape;14;p2"/>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5" name="Google Shape;15;p2"/>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6" name="Google Shape;16;p2"/>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7" name="Google Shape;17;p2"/>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8" name="Google Shape;18;p2"/>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9" name="Google Shape;19;p2"/>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0" name="Google Shape;20;p2"/>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1" name="Google Shape;21;p2"/>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2" name="Google Shape;22;p2"/>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3" name="Google Shape;23;p2"/>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4" name="Google Shape;24;p2"/>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5" name="Google Shape;25;p2"/>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6" name="Google Shape;26;p2"/>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7" name="Google Shape;27;p2"/>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8" name="Google Shape;28;p2"/>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9" name="Google Shape;29;p2"/>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0" name="Google Shape;30;p2"/>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1" name="Google Shape;31;p2"/>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2" name="Google Shape;32;p2"/>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3" name="Google Shape;33;p2"/>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34" name="Google Shape;34;p2"/>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2"/>
          <p:cNvSpPr txBox="1"/>
          <p:nvPr>
            <p:ph idx="1" type="subTitle"/>
          </p:nvPr>
        </p:nvSpPr>
        <p:spPr>
          <a:xfrm>
            <a:off x="1008200" y="3880375"/>
            <a:ext cx="4077000" cy="369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1600">
                <a:latin typeface="Rubik"/>
                <a:ea typeface="Rubik"/>
                <a:cs typeface="Rubik"/>
                <a:sym typeface="Rubik"/>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6" name="Google Shape;36;p2"/>
          <p:cNvSpPr txBox="1"/>
          <p:nvPr>
            <p:ph type="ctrTitle"/>
          </p:nvPr>
        </p:nvSpPr>
        <p:spPr>
          <a:xfrm>
            <a:off x="1008200" y="618300"/>
            <a:ext cx="7127700" cy="3015300"/>
          </a:xfrm>
          <a:prstGeom prst="rect">
            <a:avLst/>
          </a:prstGeom>
        </p:spPr>
        <p:txBody>
          <a:bodyPr anchorCtr="0" anchor="t" bIns="91425" lIns="91425" spcFirstLastPara="1" rIns="91425" wrap="square" tIns="91425">
            <a:noAutofit/>
          </a:bodyPr>
          <a:lstStyle>
            <a:lvl1pPr lvl="0">
              <a:spcBef>
                <a:spcPts val="0"/>
              </a:spcBef>
              <a:spcAft>
                <a:spcPts val="0"/>
              </a:spcAft>
              <a:buSzPts val="5200"/>
              <a:buNone/>
              <a:defRPr sz="6500">
                <a:latin typeface="Baloo 2 ExtraBold"/>
                <a:ea typeface="Baloo 2 ExtraBold"/>
                <a:cs typeface="Baloo 2 ExtraBold"/>
                <a:sym typeface="Baloo 2 ExtraBold"/>
              </a:defRPr>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44" name="Shape 244"/>
        <p:cNvGrpSpPr/>
        <p:nvPr/>
      </p:nvGrpSpPr>
      <p:grpSpPr>
        <a:xfrm>
          <a:off x="0" y="0"/>
          <a:ext cx="0" cy="0"/>
          <a:chOff x="0" y="0"/>
          <a:chExt cx="0" cy="0"/>
        </a:xfrm>
      </p:grpSpPr>
      <p:grpSp>
        <p:nvGrpSpPr>
          <p:cNvPr id="245" name="Google Shape;245;p11"/>
          <p:cNvGrpSpPr/>
          <p:nvPr/>
        </p:nvGrpSpPr>
        <p:grpSpPr>
          <a:xfrm>
            <a:off x="0" y="-38100"/>
            <a:ext cx="9144000" cy="5219700"/>
            <a:chOff x="-43" y="-32400"/>
            <a:chExt cx="9144000" cy="5219700"/>
          </a:xfrm>
        </p:grpSpPr>
        <p:grpSp>
          <p:nvGrpSpPr>
            <p:cNvPr id="246" name="Google Shape;246;p11"/>
            <p:cNvGrpSpPr/>
            <p:nvPr/>
          </p:nvGrpSpPr>
          <p:grpSpPr>
            <a:xfrm>
              <a:off x="-43" y="-32400"/>
              <a:ext cx="9144000" cy="5219700"/>
              <a:chOff x="-43" y="-76200"/>
              <a:chExt cx="9144000" cy="5219700"/>
            </a:xfrm>
          </p:grpSpPr>
          <p:cxnSp>
            <p:nvCxnSpPr>
              <p:cNvPr id="247" name="Google Shape;247;p11"/>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48" name="Google Shape;248;p11"/>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49" name="Google Shape;249;p11"/>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50" name="Google Shape;250;p11"/>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51" name="Google Shape;251;p11"/>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52" name="Google Shape;252;p11"/>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53" name="Google Shape;253;p11"/>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54" name="Google Shape;254;p11"/>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55" name="Google Shape;255;p11"/>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56" name="Google Shape;256;p11"/>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57" name="Google Shape;257;p11"/>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58" name="Google Shape;258;p11"/>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59" name="Google Shape;259;p11"/>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60" name="Google Shape;260;p11"/>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61" name="Google Shape;261;p11"/>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62" name="Google Shape;262;p11"/>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63" name="Google Shape;263;p11"/>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64" name="Google Shape;264;p11"/>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65" name="Google Shape;265;p11"/>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66" name="Google Shape;266;p11"/>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67" name="Google Shape;267;p11"/>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68" name="Google Shape;268;p11"/>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69" name="Google Shape;269;p11"/>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270" name="Google Shape;270;p11"/>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1" name="Google Shape;271;p11"/>
          <p:cNvSpPr txBox="1"/>
          <p:nvPr>
            <p:ph hasCustomPrompt="1" type="title"/>
          </p:nvPr>
        </p:nvSpPr>
        <p:spPr>
          <a:xfrm>
            <a:off x="1389338" y="1482875"/>
            <a:ext cx="6365400" cy="17973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72" name="Google Shape;272;p11"/>
          <p:cNvSpPr txBox="1"/>
          <p:nvPr>
            <p:ph idx="1" type="subTitle"/>
          </p:nvPr>
        </p:nvSpPr>
        <p:spPr>
          <a:xfrm>
            <a:off x="1389263" y="3258925"/>
            <a:ext cx="6365400" cy="40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3" name="Shape 27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274" name="Shape 274"/>
        <p:cNvGrpSpPr/>
        <p:nvPr/>
      </p:nvGrpSpPr>
      <p:grpSpPr>
        <a:xfrm>
          <a:off x="0" y="0"/>
          <a:ext cx="0" cy="0"/>
          <a:chOff x="0" y="0"/>
          <a:chExt cx="0" cy="0"/>
        </a:xfrm>
      </p:grpSpPr>
      <p:grpSp>
        <p:nvGrpSpPr>
          <p:cNvPr id="275" name="Google Shape;275;p13"/>
          <p:cNvGrpSpPr/>
          <p:nvPr/>
        </p:nvGrpSpPr>
        <p:grpSpPr>
          <a:xfrm>
            <a:off x="0" y="-38100"/>
            <a:ext cx="9144000" cy="5219700"/>
            <a:chOff x="-43" y="-32400"/>
            <a:chExt cx="9144000" cy="5219700"/>
          </a:xfrm>
        </p:grpSpPr>
        <p:grpSp>
          <p:nvGrpSpPr>
            <p:cNvPr id="276" name="Google Shape;276;p13"/>
            <p:cNvGrpSpPr/>
            <p:nvPr/>
          </p:nvGrpSpPr>
          <p:grpSpPr>
            <a:xfrm>
              <a:off x="-43" y="-32400"/>
              <a:ext cx="9144000" cy="5219700"/>
              <a:chOff x="-43" y="-76200"/>
              <a:chExt cx="9144000" cy="5219700"/>
            </a:xfrm>
          </p:grpSpPr>
          <p:cxnSp>
            <p:nvCxnSpPr>
              <p:cNvPr id="277" name="Google Shape;277;p13"/>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78" name="Google Shape;278;p13"/>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79" name="Google Shape;279;p13"/>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80" name="Google Shape;280;p13"/>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81" name="Google Shape;281;p13"/>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82" name="Google Shape;282;p13"/>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83" name="Google Shape;283;p13"/>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84" name="Google Shape;284;p13"/>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85" name="Google Shape;285;p13"/>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86" name="Google Shape;286;p13"/>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87" name="Google Shape;287;p13"/>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88" name="Google Shape;288;p13"/>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89" name="Google Shape;289;p13"/>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90" name="Google Shape;290;p13"/>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91" name="Google Shape;291;p13"/>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92" name="Google Shape;292;p13"/>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93" name="Google Shape;293;p13"/>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94" name="Google Shape;294;p13"/>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95" name="Google Shape;295;p13"/>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96" name="Google Shape;296;p13"/>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97" name="Google Shape;297;p13"/>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98" name="Google Shape;298;p13"/>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99" name="Google Shape;299;p13"/>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300" name="Google Shape;300;p13"/>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 name="Google Shape;301;p13"/>
          <p:cNvSpPr txBox="1"/>
          <p:nvPr>
            <p:ph idx="1" type="subTitle"/>
          </p:nvPr>
        </p:nvSpPr>
        <p:spPr>
          <a:xfrm>
            <a:off x="2022700" y="1547396"/>
            <a:ext cx="2458500" cy="5976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Cabin"/>
              <a:buNone/>
              <a:defRPr sz="1400"/>
            </a:lvl1pPr>
            <a:lvl2pPr lvl="1">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302" name="Google Shape;302;p13"/>
          <p:cNvSpPr txBox="1"/>
          <p:nvPr>
            <p:ph hasCustomPrompt="1" type="title"/>
          </p:nvPr>
        </p:nvSpPr>
        <p:spPr>
          <a:xfrm>
            <a:off x="895889" y="1410125"/>
            <a:ext cx="961500" cy="4200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6"/>
              </a:buClr>
              <a:buSzPts val="2000"/>
              <a:buFont typeface="Poppins"/>
              <a:buNone/>
              <a:defRPr>
                <a:solidFill>
                  <a:schemeClr val="accent3"/>
                </a:solidFill>
              </a:defRPr>
            </a:lvl1pPr>
            <a:lvl2pPr lvl="1"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303" name="Google Shape;303;p13"/>
          <p:cNvSpPr txBox="1"/>
          <p:nvPr>
            <p:ph idx="2" type="subTitle"/>
          </p:nvPr>
        </p:nvSpPr>
        <p:spPr>
          <a:xfrm>
            <a:off x="2022699" y="1213136"/>
            <a:ext cx="2458500" cy="420000"/>
          </a:xfrm>
          <a:prstGeom prst="rect">
            <a:avLst/>
          </a:prstGeom>
          <a:noFill/>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1400"/>
              <a:buFont typeface="Cabin"/>
              <a:buNone/>
              <a:defRPr sz="2000">
                <a:latin typeface="Baloo 2 ExtraBold"/>
                <a:ea typeface="Baloo 2 ExtraBold"/>
                <a:cs typeface="Baloo 2 ExtraBold"/>
                <a:sym typeface="Baloo 2 ExtraBold"/>
              </a:defRPr>
            </a:lvl1pPr>
            <a:lvl2pPr lvl="1">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304" name="Google Shape;304;p13"/>
          <p:cNvSpPr txBox="1"/>
          <p:nvPr>
            <p:ph idx="3"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
        <p:nvSpPr>
          <p:cNvPr id="305" name="Google Shape;305;p13"/>
          <p:cNvSpPr txBox="1"/>
          <p:nvPr>
            <p:ph idx="4" type="subTitle"/>
          </p:nvPr>
        </p:nvSpPr>
        <p:spPr>
          <a:xfrm>
            <a:off x="2022700" y="2673846"/>
            <a:ext cx="2458500" cy="5976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Cabin"/>
              <a:buNone/>
              <a:defRPr sz="1400"/>
            </a:lvl1pPr>
            <a:lvl2pPr lvl="1">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306" name="Google Shape;306;p13"/>
          <p:cNvSpPr txBox="1"/>
          <p:nvPr>
            <p:ph hasCustomPrompt="1" idx="5" type="title"/>
          </p:nvPr>
        </p:nvSpPr>
        <p:spPr>
          <a:xfrm>
            <a:off x="895889" y="2536575"/>
            <a:ext cx="961500" cy="4200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6"/>
              </a:buClr>
              <a:buSzPts val="2000"/>
              <a:buFont typeface="Poppins"/>
              <a:buNone/>
              <a:defRPr>
                <a:solidFill>
                  <a:schemeClr val="accent3"/>
                </a:solidFill>
              </a:defRPr>
            </a:lvl1pPr>
            <a:lvl2pPr lvl="1"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307" name="Google Shape;307;p13"/>
          <p:cNvSpPr txBox="1"/>
          <p:nvPr>
            <p:ph idx="6" type="subTitle"/>
          </p:nvPr>
        </p:nvSpPr>
        <p:spPr>
          <a:xfrm>
            <a:off x="2022699" y="2339586"/>
            <a:ext cx="2458500" cy="420000"/>
          </a:xfrm>
          <a:prstGeom prst="rect">
            <a:avLst/>
          </a:prstGeom>
          <a:noFill/>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1400"/>
              <a:buFont typeface="Cabin"/>
              <a:buNone/>
              <a:defRPr sz="2000">
                <a:latin typeface="Baloo 2 ExtraBold"/>
                <a:ea typeface="Baloo 2 ExtraBold"/>
                <a:cs typeface="Baloo 2 ExtraBold"/>
                <a:sym typeface="Baloo 2 ExtraBold"/>
              </a:defRPr>
            </a:lvl1pPr>
            <a:lvl2pPr lvl="1">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308" name="Google Shape;308;p13"/>
          <p:cNvSpPr txBox="1"/>
          <p:nvPr>
            <p:ph idx="7" type="subTitle"/>
          </p:nvPr>
        </p:nvSpPr>
        <p:spPr>
          <a:xfrm>
            <a:off x="5789625" y="1547396"/>
            <a:ext cx="2458500" cy="5976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Cabin"/>
              <a:buNone/>
              <a:defRPr sz="1400"/>
            </a:lvl1pPr>
            <a:lvl2pPr lvl="1">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309" name="Google Shape;309;p13"/>
          <p:cNvSpPr txBox="1"/>
          <p:nvPr>
            <p:ph hasCustomPrompt="1" idx="8" type="title"/>
          </p:nvPr>
        </p:nvSpPr>
        <p:spPr>
          <a:xfrm>
            <a:off x="4662839" y="1410125"/>
            <a:ext cx="961500" cy="4200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6"/>
              </a:buClr>
              <a:buSzPts val="2000"/>
              <a:buFont typeface="Poppins"/>
              <a:buNone/>
              <a:defRPr>
                <a:solidFill>
                  <a:schemeClr val="accent3"/>
                </a:solidFill>
              </a:defRPr>
            </a:lvl1pPr>
            <a:lvl2pPr lvl="1"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310" name="Google Shape;310;p13"/>
          <p:cNvSpPr txBox="1"/>
          <p:nvPr>
            <p:ph idx="9" type="subTitle"/>
          </p:nvPr>
        </p:nvSpPr>
        <p:spPr>
          <a:xfrm>
            <a:off x="5789624" y="1213136"/>
            <a:ext cx="2458500" cy="420000"/>
          </a:xfrm>
          <a:prstGeom prst="rect">
            <a:avLst/>
          </a:prstGeom>
          <a:noFill/>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1400"/>
              <a:buFont typeface="Cabin"/>
              <a:buNone/>
              <a:defRPr sz="2000">
                <a:latin typeface="Baloo 2 ExtraBold"/>
                <a:ea typeface="Baloo 2 ExtraBold"/>
                <a:cs typeface="Baloo 2 ExtraBold"/>
                <a:sym typeface="Baloo 2 ExtraBold"/>
              </a:defRPr>
            </a:lvl1pPr>
            <a:lvl2pPr lvl="1">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311" name="Google Shape;311;p13"/>
          <p:cNvSpPr txBox="1"/>
          <p:nvPr>
            <p:ph idx="13" type="subTitle"/>
          </p:nvPr>
        </p:nvSpPr>
        <p:spPr>
          <a:xfrm>
            <a:off x="5789625" y="2673846"/>
            <a:ext cx="2458500" cy="5976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Cabin"/>
              <a:buNone/>
              <a:defRPr sz="1400"/>
            </a:lvl1pPr>
            <a:lvl2pPr lvl="1">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312" name="Google Shape;312;p13"/>
          <p:cNvSpPr txBox="1"/>
          <p:nvPr>
            <p:ph hasCustomPrompt="1" idx="14" type="title"/>
          </p:nvPr>
        </p:nvSpPr>
        <p:spPr>
          <a:xfrm>
            <a:off x="4662839" y="2536575"/>
            <a:ext cx="961500" cy="4200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6"/>
              </a:buClr>
              <a:buSzPts val="2000"/>
              <a:buFont typeface="Poppins"/>
              <a:buNone/>
              <a:defRPr>
                <a:solidFill>
                  <a:schemeClr val="accent3"/>
                </a:solidFill>
              </a:defRPr>
            </a:lvl1pPr>
            <a:lvl2pPr lvl="1"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313" name="Google Shape;313;p13"/>
          <p:cNvSpPr txBox="1"/>
          <p:nvPr>
            <p:ph idx="15" type="subTitle"/>
          </p:nvPr>
        </p:nvSpPr>
        <p:spPr>
          <a:xfrm>
            <a:off x="5789624" y="2339586"/>
            <a:ext cx="2458500" cy="420000"/>
          </a:xfrm>
          <a:prstGeom prst="rect">
            <a:avLst/>
          </a:prstGeom>
          <a:noFill/>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1400"/>
              <a:buFont typeface="Cabin"/>
              <a:buNone/>
              <a:defRPr sz="2000">
                <a:latin typeface="Baloo 2 ExtraBold"/>
                <a:ea typeface="Baloo 2 ExtraBold"/>
                <a:cs typeface="Baloo 2 ExtraBold"/>
                <a:sym typeface="Baloo 2 ExtraBold"/>
              </a:defRPr>
            </a:lvl1pPr>
            <a:lvl2pPr lvl="1">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314" name="Google Shape;314;p13"/>
          <p:cNvSpPr txBox="1"/>
          <p:nvPr>
            <p:ph idx="16" type="subTitle"/>
          </p:nvPr>
        </p:nvSpPr>
        <p:spPr>
          <a:xfrm>
            <a:off x="5789625" y="3800296"/>
            <a:ext cx="2458500" cy="5976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Cabin"/>
              <a:buNone/>
              <a:defRPr sz="1400"/>
            </a:lvl1pPr>
            <a:lvl2pPr lvl="1">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315" name="Google Shape;315;p13"/>
          <p:cNvSpPr txBox="1"/>
          <p:nvPr>
            <p:ph hasCustomPrompt="1" idx="17" type="title"/>
          </p:nvPr>
        </p:nvSpPr>
        <p:spPr>
          <a:xfrm>
            <a:off x="4662839" y="3663025"/>
            <a:ext cx="961500" cy="4200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6"/>
              </a:buClr>
              <a:buSzPts val="2000"/>
              <a:buFont typeface="Poppins"/>
              <a:buNone/>
              <a:defRPr>
                <a:solidFill>
                  <a:schemeClr val="accent3"/>
                </a:solidFill>
              </a:defRPr>
            </a:lvl1pPr>
            <a:lvl2pPr lvl="1"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316" name="Google Shape;316;p13"/>
          <p:cNvSpPr txBox="1"/>
          <p:nvPr>
            <p:ph idx="18" type="subTitle"/>
          </p:nvPr>
        </p:nvSpPr>
        <p:spPr>
          <a:xfrm>
            <a:off x="5789624" y="3466036"/>
            <a:ext cx="2458500" cy="420000"/>
          </a:xfrm>
          <a:prstGeom prst="rect">
            <a:avLst/>
          </a:prstGeom>
          <a:noFill/>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1400"/>
              <a:buFont typeface="Cabin"/>
              <a:buNone/>
              <a:defRPr sz="2000">
                <a:latin typeface="Baloo 2 ExtraBold"/>
                <a:ea typeface="Baloo 2 ExtraBold"/>
                <a:cs typeface="Baloo 2 ExtraBold"/>
                <a:sym typeface="Baloo 2 ExtraBold"/>
              </a:defRPr>
            </a:lvl1pPr>
            <a:lvl2pPr lvl="1">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317" name="Shape 317"/>
        <p:cNvGrpSpPr/>
        <p:nvPr/>
      </p:nvGrpSpPr>
      <p:grpSpPr>
        <a:xfrm>
          <a:off x="0" y="0"/>
          <a:ext cx="0" cy="0"/>
          <a:chOff x="0" y="0"/>
          <a:chExt cx="0" cy="0"/>
        </a:xfrm>
      </p:grpSpPr>
      <p:grpSp>
        <p:nvGrpSpPr>
          <p:cNvPr id="318" name="Google Shape;318;p14"/>
          <p:cNvGrpSpPr/>
          <p:nvPr/>
        </p:nvGrpSpPr>
        <p:grpSpPr>
          <a:xfrm>
            <a:off x="0" y="-38100"/>
            <a:ext cx="9144000" cy="5219700"/>
            <a:chOff x="-43" y="-32400"/>
            <a:chExt cx="9144000" cy="5219700"/>
          </a:xfrm>
        </p:grpSpPr>
        <p:grpSp>
          <p:nvGrpSpPr>
            <p:cNvPr id="319" name="Google Shape;319;p14"/>
            <p:cNvGrpSpPr/>
            <p:nvPr/>
          </p:nvGrpSpPr>
          <p:grpSpPr>
            <a:xfrm>
              <a:off x="-43" y="-32400"/>
              <a:ext cx="9144000" cy="5219700"/>
              <a:chOff x="-43" y="-76200"/>
              <a:chExt cx="9144000" cy="5219700"/>
            </a:xfrm>
          </p:grpSpPr>
          <p:cxnSp>
            <p:nvCxnSpPr>
              <p:cNvPr id="320" name="Google Shape;320;p14"/>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21" name="Google Shape;321;p14"/>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22" name="Google Shape;322;p14"/>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23" name="Google Shape;323;p14"/>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24" name="Google Shape;324;p14"/>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25" name="Google Shape;325;p14"/>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26" name="Google Shape;326;p14"/>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27" name="Google Shape;327;p14"/>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28" name="Google Shape;328;p14"/>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29" name="Google Shape;329;p14"/>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30" name="Google Shape;330;p14"/>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31" name="Google Shape;331;p14"/>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32" name="Google Shape;332;p14"/>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33" name="Google Shape;333;p14"/>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34" name="Google Shape;334;p14"/>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35" name="Google Shape;335;p14"/>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36" name="Google Shape;336;p14"/>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37" name="Google Shape;337;p14"/>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38" name="Google Shape;338;p14"/>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39" name="Google Shape;339;p14"/>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40" name="Google Shape;340;p14"/>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41" name="Google Shape;341;p14"/>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42" name="Google Shape;342;p14"/>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343" name="Google Shape;343;p14"/>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4" name="Google Shape;344;p14"/>
          <p:cNvSpPr txBox="1"/>
          <p:nvPr>
            <p:ph idx="1" type="subTitle"/>
          </p:nvPr>
        </p:nvSpPr>
        <p:spPr>
          <a:xfrm>
            <a:off x="1226700" y="1106313"/>
            <a:ext cx="6690600" cy="22122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600"/>
              <a:buFont typeface="Poppins Medium"/>
              <a:buNone/>
              <a:defRPr sz="3500"/>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45" name="Google Shape;345;p14"/>
          <p:cNvSpPr txBox="1"/>
          <p:nvPr>
            <p:ph type="title"/>
          </p:nvPr>
        </p:nvSpPr>
        <p:spPr>
          <a:xfrm>
            <a:off x="1226700" y="3495088"/>
            <a:ext cx="6690600" cy="542100"/>
          </a:xfrm>
          <a:prstGeom prst="rect">
            <a:avLst/>
          </a:prstGeom>
          <a:noFill/>
        </p:spPr>
        <p:txBody>
          <a:bodyPr anchorCtr="0" anchor="b" bIns="91425" lIns="91425" spcFirstLastPara="1" rIns="91425" wrap="square" tIns="91425">
            <a:noAutofit/>
          </a:bodyPr>
          <a:lstStyle>
            <a:lvl1pPr lvl="0">
              <a:spcBef>
                <a:spcPts val="0"/>
              </a:spcBef>
              <a:spcAft>
                <a:spcPts val="0"/>
              </a:spcAft>
              <a:buSzPts val="3500"/>
              <a:buFont typeface="Poppins Black"/>
              <a:buNone/>
              <a:defRPr sz="2000"/>
            </a:lvl1pPr>
            <a:lvl2pPr lvl="1">
              <a:spcBef>
                <a:spcPts val="0"/>
              </a:spcBef>
              <a:spcAft>
                <a:spcPts val="0"/>
              </a:spcAft>
              <a:buSzPts val="3500"/>
              <a:buNone/>
              <a:defRPr>
                <a:latin typeface="Arial"/>
                <a:ea typeface="Arial"/>
                <a:cs typeface="Arial"/>
                <a:sym typeface="Arial"/>
              </a:defRPr>
            </a:lvl2pPr>
            <a:lvl3pPr lvl="2">
              <a:spcBef>
                <a:spcPts val="0"/>
              </a:spcBef>
              <a:spcAft>
                <a:spcPts val="0"/>
              </a:spcAft>
              <a:buSzPts val="3500"/>
              <a:buNone/>
              <a:defRPr>
                <a:latin typeface="Arial"/>
                <a:ea typeface="Arial"/>
                <a:cs typeface="Arial"/>
                <a:sym typeface="Arial"/>
              </a:defRPr>
            </a:lvl3pPr>
            <a:lvl4pPr lvl="3">
              <a:spcBef>
                <a:spcPts val="0"/>
              </a:spcBef>
              <a:spcAft>
                <a:spcPts val="0"/>
              </a:spcAft>
              <a:buSzPts val="3500"/>
              <a:buNone/>
              <a:defRPr>
                <a:latin typeface="Arial"/>
                <a:ea typeface="Arial"/>
                <a:cs typeface="Arial"/>
                <a:sym typeface="Arial"/>
              </a:defRPr>
            </a:lvl4pPr>
            <a:lvl5pPr lvl="4">
              <a:spcBef>
                <a:spcPts val="0"/>
              </a:spcBef>
              <a:spcAft>
                <a:spcPts val="0"/>
              </a:spcAft>
              <a:buSzPts val="3500"/>
              <a:buNone/>
              <a:defRPr>
                <a:latin typeface="Arial"/>
                <a:ea typeface="Arial"/>
                <a:cs typeface="Arial"/>
                <a:sym typeface="Arial"/>
              </a:defRPr>
            </a:lvl5pPr>
            <a:lvl6pPr lvl="5">
              <a:spcBef>
                <a:spcPts val="0"/>
              </a:spcBef>
              <a:spcAft>
                <a:spcPts val="0"/>
              </a:spcAft>
              <a:buSzPts val="3500"/>
              <a:buNone/>
              <a:defRPr>
                <a:latin typeface="Arial"/>
                <a:ea typeface="Arial"/>
                <a:cs typeface="Arial"/>
                <a:sym typeface="Arial"/>
              </a:defRPr>
            </a:lvl6pPr>
            <a:lvl7pPr lvl="6">
              <a:spcBef>
                <a:spcPts val="0"/>
              </a:spcBef>
              <a:spcAft>
                <a:spcPts val="0"/>
              </a:spcAft>
              <a:buSzPts val="3500"/>
              <a:buNone/>
              <a:defRPr>
                <a:latin typeface="Arial"/>
                <a:ea typeface="Arial"/>
                <a:cs typeface="Arial"/>
                <a:sym typeface="Arial"/>
              </a:defRPr>
            </a:lvl7pPr>
            <a:lvl8pPr lvl="7">
              <a:spcBef>
                <a:spcPts val="0"/>
              </a:spcBef>
              <a:spcAft>
                <a:spcPts val="0"/>
              </a:spcAft>
              <a:buSzPts val="3500"/>
              <a:buNone/>
              <a:defRPr>
                <a:latin typeface="Arial"/>
                <a:ea typeface="Arial"/>
                <a:cs typeface="Arial"/>
                <a:sym typeface="Arial"/>
              </a:defRPr>
            </a:lvl8pPr>
            <a:lvl9pPr lvl="8">
              <a:spcBef>
                <a:spcPts val="0"/>
              </a:spcBef>
              <a:spcAft>
                <a:spcPts val="0"/>
              </a:spcAft>
              <a:buSzPts val="3500"/>
              <a:buNone/>
              <a:defRPr>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46" name="Shape 346"/>
        <p:cNvGrpSpPr/>
        <p:nvPr/>
      </p:nvGrpSpPr>
      <p:grpSpPr>
        <a:xfrm>
          <a:off x="0" y="0"/>
          <a:ext cx="0" cy="0"/>
          <a:chOff x="0" y="0"/>
          <a:chExt cx="0" cy="0"/>
        </a:xfrm>
      </p:grpSpPr>
      <p:grpSp>
        <p:nvGrpSpPr>
          <p:cNvPr id="347" name="Google Shape;347;p15"/>
          <p:cNvGrpSpPr/>
          <p:nvPr/>
        </p:nvGrpSpPr>
        <p:grpSpPr>
          <a:xfrm>
            <a:off x="0" y="-38100"/>
            <a:ext cx="9144000" cy="5219700"/>
            <a:chOff x="-43" y="-32400"/>
            <a:chExt cx="9144000" cy="5219700"/>
          </a:xfrm>
        </p:grpSpPr>
        <p:grpSp>
          <p:nvGrpSpPr>
            <p:cNvPr id="348" name="Google Shape;348;p15"/>
            <p:cNvGrpSpPr/>
            <p:nvPr/>
          </p:nvGrpSpPr>
          <p:grpSpPr>
            <a:xfrm>
              <a:off x="-43" y="-32400"/>
              <a:ext cx="9144000" cy="5219700"/>
              <a:chOff x="-43" y="-76200"/>
              <a:chExt cx="9144000" cy="5219700"/>
            </a:xfrm>
          </p:grpSpPr>
          <p:cxnSp>
            <p:nvCxnSpPr>
              <p:cNvPr id="349" name="Google Shape;349;p15"/>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50" name="Google Shape;350;p15"/>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51" name="Google Shape;351;p15"/>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52" name="Google Shape;352;p15"/>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53" name="Google Shape;353;p15"/>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54" name="Google Shape;354;p15"/>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55" name="Google Shape;355;p15"/>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56" name="Google Shape;356;p15"/>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57" name="Google Shape;357;p15"/>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58" name="Google Shape;358;p15"/>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59" name="Google Shape;359;p15"/>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60" name="Google Shape;360;p15"/>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61" name="Google Shape;361;p15"/>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62" name="Google Shape;362;p15"/>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63" name="Google Shape;363;p15"/>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64" name="Google Shape;364;p15"/>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65" name="Google Shape;365;p15"/>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66" name="Google Shape;366;p15"/>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67" name="Google Shape;367;p15"/>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68" name="Google Shape;368;p15"/>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69" name="Google Shape;369;p15"/>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70" name="Google Shape;370;p15"/>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71" name="Google Shape;371;p15"/>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372" name="Google Shape;372;p15"/>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3" name="Google Shape;373;p15"/>
          <p:cNvSpPr txBox="1"/>
          <p:nvPr>
            <p:ph type="title"/>
          </p:nvPr>
        </p:nvSpPr>
        <p:spPr>
          <a:xfrm>
            <a:off x="3536850" y="2381250"/>
            <a:ext cx="4591200" cy="9663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sz="6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74" name="Google Shape;374;p15"/>
          <p:cNvSpPr txBox="1"/>
          <p:nvPr>
            <p:ph idx="1" type="subTitle"/>
          </p:nvPr>
        </p:nvSpPr>
        <p:spPr>
          <a:xfrm>
            <a:off x="3536850" y="3592125"/>
            <a:ext cx="4591200" cy="507600"/>
          </a:xfrm>
          <a:prstGeom prst="rect">
            <a:avLst/>
          </a:prstGeom>
          <a:noFill/>
        </p:spPr>
        <p:txBody>
          <a:bodyPr anchorCtr="0" anchor="b"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75" name="Google Shape;375;p15"/>
          <p:cNvSpPr txBox="1"/>
          <p:nvPr>
            <p:ph hasCustomPrompt="1" idx="2" type="title"/>
          </p:nvPr>
        </p:nvSpPr>
        <p:spPr>
          <a:xfrm>
            <a:off x="4219250" y="1197700"/>
            <a:ext cx="3226500" cy="10200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6"/>
              </a:buClr>
              <a:buSzPts val="4800"/>
              <a:buFont typeface="Poppins"/>
              <a:buNone/>
              <a:defRPr sz="10000">
                <a:solidFill>
                  <a:schemeClr val="accent3"/>
                </a:solidFill>
              </a:defRPr>
            </a:lvl1pPr>
            <a:lvl2pPr lvl="1"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
    <p:spTree>
      <p:nvGrpSpPr>
        <p:cNvPr id="376" name="Shape 376"/>
        <p:cNvGrpSpPr/>
        <p:nvPr/>
      </p:nvGrpSpPr>
      <p:grpSpPr>
        <a:xfrm>
          <a:off x="0" y="0"/>
          <a:ext cx="0" cy="0"/>
          <a:chOff x="0" y="0"/>
          <a:chExt cx="0" cy="0"/>
        </a:xfrm>
      </p:grpSpPr>
      <p:grpSp>
        <p:nvGrpSpPr>
          <p:cNvPr id="377" name="Google Shape;377;p16"/>
          <p:cNvGrpSpPr/>
          <p:nvPr/>
        </p:nvGrpSpPr>
        <p:grpSpPr>
          <a:xfrm>
            <a:off x="0" y="-38100"/>
            <a:ext cx="9144000" cy="5219700"/>
            <a:chOff x="-43" y="-32400"/>
            <a:chExt cx="9144000" cy="5219700"/>
          </a:xfrm>
        </p:grpSpPr>
        <p:grpSp>
          <p:nvGrpSpPr>
            <p:cNvPr id="378" name="Google Shape;378;p16"/>
            <p:cNvGrpSpPr/>
            <p:nvPr/>
          </p:nvGrpSpPr>
          <p:grpSpPr>
            <a:xfrm>
              <a:off x="-43" y="-32400"/>
              <a:ext cx="9144000" cy="5219700"/>
              <a:chOff x="-43" y="-76200"/>
              <a:chExt cx="9144000" cy="5219700"/>
            </a:xfrm>
          </p:grpSpPr>
          <p:cxnSp>
            <p:nvCxnSpPr>
              <p:cNvPr id="379" name="Google Shape;379;p16"/>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80" name="Google Shape;380;p16"/>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81" name="Google Shape;381;p16"/>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82" name="Google Shape;382;p16"/>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83" name="Google Shape;383;p16"/>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84" name="Google Shape;384;p16"/>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85" name="Google Shape;385;p16"/>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86" name="Google Shape;386;p16"/>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87" name="Google Shape;387;p16"/>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88" name="Google Shape;388;p16"/>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89" name="Google Shape;389;p16"/>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90" name="Google Shape;390;p16"/>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91" name="Google Shape;391;p16"/>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92" name="Google Shape;392;p16"/>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93" name="Google Shape;393;p16"/>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394" name="Google Shape;394;p16"/>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95" name="Google Shape;395;p16"/>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96" name="Google Shape;396;p16"/>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97" name="Google Shape;397;p16"/>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98" name="Google Shape;398;p16"/>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399" name="Google Shape;399;p16"/>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00" name="Google Shape;400;p16"/>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01" name="Google Shape;401;p16"/>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402" name="Google Shape;402;p16"/>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3" name="Google Shape;403;p16"/>
          <p:cNvSpPr txBox="1"/>
          <p:nvPr>
            <p:ph idx="1" type="subTitle"/>
          </p:nvPr>
        </p:nvSpPr>
        <p:spPr>
          <a:xfrm>
            <a:off x="5007500" y="1369375"/>
            <a:ext cx="2832600" cy="1095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4" name="Google Shape;404;p16"/>
          <p:cNvSpPr/>
          <p:nvPr>
            <p:ph idx="2" type="pic"/>
          </p:nvPr>
        </p:nvSpPr>
        <p:spPr>
          <a:xfrm flipH="1">
            <a:off x="1593299" y="1369375"/>
            <a:ext cx="2909400" cy="2909400"/>
          </a:xfrm>
          <a:prstGeom prst="rect">
            <a:avLst/>
          </a:prstGeom>
          <a:noFill/>
          <a:ln cap="flat" cmpd="sng" w="9525">
            <a:solidFill>
              <a:schemeClr val="accent1"/>
            </a:solidFill>
            <a:prstDash val="solid"/>
            <a:round/>
            <a:headEnd len="sm" w="sm" type="none"/>
            <a:tailEnd len="sm" w="sm" type="none"/>
          </a:ln>
        </p:spPr>
      </p:sp>
      <p:sp>
        <p:nvSpPr>
          <p:cNvPr id="405" name="Google Shape;405;p16"/>
          <p:cNvSpPr txBox="1"/>
          <p:nvPr>
            <p:ph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_2">
    <p:spTree>
      <p:nvGrpSpPr>
        <p:cNvPr id="406" name="Shape 406"/>
        <p:cNvGrpSpPr/>
        <p:nvPr/>
      </p:nvGrpSpPr>
      <p:grpSpPr>
        <a:xfrm>
          <a:off x="0" y="0"/>
          <a:ext cx="0" cy="0"/>
          <a:chOff x="0" y="0"/>
          <a:chExt cx="0" cy="0"/>
        </a:xfrm>
      </p:grpSpPr>
      <p:grpSp>
        <p:nvGrpSpPr>
          <p:cNvPr id="407" name="Google Shape;407;p17"/>
          <p:cNvGrpSpPr/>
          <p:nvPr/>
        </p:nvGrpSpPr>
        <p:grpSpPr>
          <a:xfrm>
            <a:off x="0" y="-38100"/>
            <a:ext cx="9144000" cy="5219700"/>
            <a:chOff x="-43" y="-32400"/>
            <a:chExt cx="9144000" cy="5219700"/>
          </a:xfrm>
        </p:grpSpPr>
        <p:grpSp>
          <p:nvGrpSpPr>
            <p:cNvPr id="408" name="Google Shape;408;p17"/>
            <p:cNvGrpSpPr/>
            <p:nvPr/>
          </p:nvGrpSpPr>
          <p:grpSpPr>
            <a:xfrm>
              <a:off x="-43" y="-32400"/>
              <a:ext cx="9144000" cy="5219700"/>
              <a:chOff x="-43" y="-76200"/>
              <a:chExt cx="9144000" cy="5219700"/>
            </a:xfrm>
          </p:grpSpPr>
          <p:cxnSp>
            <p:nvCxnSpPr>
              <p:cNvPr id="409" name="Google Shape;409;p17"/>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10" name="Google Shape;410;p17"/>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11" name="Google Shape;411;p17"/>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12" name="Google Shape;412;p17"/>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13" name="Google Shape;413;p17"/>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14" name="Google Shape;414;p17"/>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15" name="Google Shape;415;p17"/>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16" name="Google Shape;416;p17"/>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17" name="Google Shape;417;p17"/>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18" name="Google Shape;418;p17"/>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19" name="Google Shape;419;p17"/>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20" name="Google Shape;420;p17"/>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21" name="Google Shape;421;p17"/>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22" name="Google Shape;422;p17"/>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23" name="Google Shape;423;p17"/>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24" name="Google Shape;424;p17"/>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25" name="Google Shape;425;p17"/>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26" name="Google Shape;426;p17"/>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27" name="Google Shape;427;p17"/>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28" name="Google Shape;428;p17"/>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29" name="Google Shape;429;p17"/>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30" name="Google Shape;430;p17"/>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31" name="Google Shape;431;p17"/>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432" name="Google Shape;432;p17"/>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3" name="Google Shape;433;p17"/>
          <p:cNvSpPr txBox="1"/>
          <p:nvPr>
            <p:ph idx="1" type="subTitle"/>
          </p:nvPr>
        </p:nvSpPr>
        <p:spPr>
          <a:xfrm>
            <a:off x="1390249" y="2077576"/>
            <a:ext cx="2425200" cy="1274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4" name="Google Shape;434;p17"/>
          <p:cNvSpPr txBox="1"/>
          <p:nvPr>
            <p:ph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_2_1">
    <p:spTree>
      <p:nvGrpSpPr>
        <p:cNvPr id="435" name="Shape 435"/>
        <p:cNvGrpSpPr/>
        <p:nvPr/>
      </p:nvGrpSpPr>
      <p:grpSpPr>
        <a:xfrm>
          <a:off x="0" y="0"/>
          <a:ext cx="0" cy="0"/>
          <a:chOff x="0" y="0"/>
          <a:chExt cx="0" cy="0"/>
        </a:xfrm>
      </p:grpSpPr>
      <p:grpSp>
        <p:nvGrpSpPr>
          <p:cNvPr id="436" name="Google Shape;436;p18"/>
          <p:cNvGrpSpPr/>
          <p:nvPr/>
        </p:nvGrpSpPr>
        <p:grpSpPr>
          <a:xfrm>
            <a:off x="0" y="-38100"/>
            <a:ext cx="9144000" cy="5219700"/>
            <a:chOff x="-43" y="-32400"/>
            <a:chExt cx="9144000" cy="5219700"/>
          </a:xfrm>
        </p:grpSpPr>
        <p:grpSp>
          <p:nvGrpSpPr>
            <p:cNvPr id="437" name="Google Shape;437;p18"/>
            <p:cNvGrpSpPr/>
            <p:nvPr/>
          </p:nvGrpSpPr>
          <p:grpSpPr>
            <a:xfrm>
              <a:off x="-43" y="-32400"/>
              <a:ext cx="9144000" cy="5219700"/>
              <a:chOff x="-43" y="-76200"/>
              <a:chExt cx="9144000" cy="5219700"/>
            </a:xfrm>
          </p:grpSpPr>
          <p:cxnSp>
            <p:nvCxnSpPr>
              <p:cNvPr id="438" name="Google Shape;438;p18"/>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39" name="Google Shape;439;p18"/>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40" name="Google Shape;440;p18"/>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41" name="Google Shape;441;p18"/>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42" name="Google Shape;442;p18"/>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43" name="Google Shape;443;p18"/>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44" name="Google Shape;444;p18"/>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45" name="Google Shape;445;p18"/>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46" name="Google Shape;446;p18"/>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47" name="Google Shape;447;p18"/>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48" name="Google Shape;448;p18"/>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49" name="Google Shape;449;p18"/>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50" name="Google Shape;450;p18"/>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51" name="Google Shape;451;p18"/>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52" name="Google Shape;452;p18"/>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53" name="Google Shape;453;p18"/>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54" name="Google Shape;454;p18"/>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55" name="Google Shape;455;p18"/>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56" name="Google Shape;456;p18"/>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57" name="Google Shape;457;p18"/>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58" name="Google Shape;458;p18"/>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59" name="Google Shape;459;p18"/>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60" name="Google Shape;460;p18"/>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461" name="Google Shape;461;p18"/>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 name="Google Shape;462;p18"/>
          <p:cNvSpPr txBox="1"/>
          <p:nvPr>
            <p:ph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
        <p:nvSpPr>
          <p:cNvPr id="463" name="Google Shape;463;p18"/>
          <p:cNvSpPr txBox="1"/>
          <p:nvPr>
            <p:ph idx="1" type="subTitle"/>
          </p:nvPr>
        </p:nvSpPr>
        <p:spPr>
          <a:xfrm>
            <a:off x="5277775" y="2079650"/>
            <a:ext cx="2425200" cy="1274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64" name="Shape 464"/>
        <p:cNvGrpSpPr/>
        <p:nvPr/>
      </p:nvGrpSpPr>
      <p:grpSpPr>
        <a:xfrm>
          <a:off x="0" y="0"/>
          <a:ext cx="0" cy="0"/>
          <a:chOff x="0" y="0"/>
          <a:chExt cx="0" cy="0"/>
        </a:xfrm>
      </p:grpSpPr>
      <p:grpSp>
        <p:nvGrpSpPr>
          <p:cNvPr id="465" name="Google Shape;465;p19"/>
          <p:cNvGrpSpPr/>
          <p:nvPr/>
        </p:nvGrpSpPr>
        <p:grpSpPr>
          <a:xfrm>
            <a:off x="0" y="-38100"/>
            <a:ext cx="9144000" cy="5219700"/>
            <a:chOff x="-43" y="-32400"/>
            <a:chExt cx="9144000" cy="5219700"/>
          </a:xfrm>
        </p:grpSpPr>
        <p:grpSp>
          <p:nvGrpSpPr>
            <p:cNvPr id="466" name="Google Shape;466;p19"/>
            <p:cNvGrpSpPr/>
            <p:nvPr/>
          </p:nvGrpSpPr>
          <p:grpSpPr>
            <a:xfrm>
              <a:off x="-43" y="-32400"/>
              <a:ext cx="9144000" cy="5219700"/>
              <a:chOff x="-43" y="-76200"/>
              <a:chExt cx="9144000" cy="5219700"/>
            </a:xfrm>
          </p:grpSpPr>
          <p:cxnSp>
            <p:nvCxnSpPr>
              <p:cNvPr id="467" name="Google Shape;467;p19"/>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68" name="Google Shape;468;p19"/>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69" name="Google Shape;469;p19"/>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70" name="Google Shape;470;p19"/>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71" name="Google Shape;471;p19"/>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72" name="Google Shape;472;p19"/>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73" name="Google Shape;473;p19"/>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74" name="Google Shape;474;p19"/>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75" name="Google Shape;475;p19"/>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76" name="Google Shape;476;p19"/>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77" name="Google Shape;477;p19"/>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78" name="Google Shape;478;p19"/>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79" name="Google Shape;479;p19"/>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80" name="Google Shape;480;p19"/>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81" name="Google Shape;481;p19"/>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82" name="Google Shape;482;p19"/>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83" name="Google Shape;483;p19"/>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84" name="Google Shape;484;p19"/>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85" name="Google Shape;485;p19"/>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86" name="Google Shape;486;p19"/>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87" name="Google Shape;487;p19"/>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88" name="Google Shape;488;p19"/>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489" name="Google Shape;489;p19"/>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490" name="Google Shape;490;p19"/>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19"/>
          <p:cNvSpPr txBox="1"/>
          <p:nvPr>
            <p:ph idx="1" type="subTitle"/>
          </p:nvPr>
        </p:nvSpPr>
        <p:spPr>
          <a:xfrm>
            <a:off x="1218900" y="1418054"/>
            <a:ext cx="3304200" cy="27480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2" name="Google Shape;492;p19"/>
          <p:cNvSpPr txBox="1"/>
          <p:nvPr>
            <p:ph idx="2" type="subTitle"/>
          </p:nvPr>
        </p:nvSpPr>
        <p:spPr>
          <a:xfrm>
            <a:off x="4620900" y="1418054"/>
            <a:ext cx="3304200" cy="27480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3" name="Google Shape;493;p19"/>
          <p:cNvSpPr txBox="1"/>
          <p:nvPr>
            <p:ph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
    <p:spTree>
      <p:nvGrpSpPr>
        <p:cNvPr id="494" name="Shape 494"/>
        <p:cNvGrpSpPr/>
        <p:nvPr/>
      </p:nvGrpSpPr>
      <p:grpSpPr>
        <a:xfrm>
          <a:off x="0" y="0"/>
          <a:ext cx="0" cy="0"/>
          <a:chOff x="0" y="0"/>
          <a:chExt cx="0" cy="0"/>
        </a:xfrm>
      </p:grpSpPr>
      <p:grpSp>
        <p:nvGrpSpPr>
          <p:cNvPr id="495" name="Google Shape;495;p20"/>
          <p:cNvGrpSpPr/>
          <p:nvPr/>
        </p:nvGrpSpPr>
        <p:grpSpPr>
          <a:xfrm>
            <a:off x="0" y="-38100"/>
            <a:ext cx="9144000" cy="5219700"/>
            <a:chOff x="-43" y="-32400"/>
            <a:chExt cx="9144000" cy="5219700"/>
          </a:xfrm>
        </p:grpSpPr>
        <p:grpSp>
          <p:nvGrpSpPr>
            <p:cNvPr id="496" name="Google Shape;496;p20"/>
            <p:cNvGrpSpPr/>
            <p:nvPr/>
          </p:nvGrpSpPr>
          <p:grpSpPr>
            <a:xfrm>
              <a:off x="-43" y="-32400"/>
              <a:ext cx="9144000" cy="5219700"/>
              <a:chOff x="-43" y="-76200"/>
              <a:chExt cx="9144000" cy="5219700"/>
            </a:xfrm>
          </p:grpSpPr>
          <p:cxnSp>
            <p:nvCxnSpPr>
              <p:cNvPr id="497" name="Google Shape;497;p20"/>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98" name="Google Shape;498;p20"/>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99" name="Google Shape;499;p20"/>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00" name="Google Shape;500;p20"/>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01" name="Google Shape;501;p20"/>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02" name="Google Shape;502;p20"/>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03" name="Google Shape;503;p20"/>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04" name="Google Shape;504;p20"/>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05" name="Google Shape;505;p20"/>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06" name="Google Shape;506;p20"/>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07" name="Google Shape;507;p20"/>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08" name="Google Shape;508;p20"/>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09" name="Google Shape;509;p20"/>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10" name="Google Shape;510;p20"/>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11" name="Google Shape;511;p20"/>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12" name="Google Shape;512;p20"/>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13" name="Google Shape;513;p20"/>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14" name="Google Shape;514;p20"/>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15" name="Google Shape;515;p20"/>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16" name="Google Shape;516;p20"/>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17" name="Google Shape;517;p20"/>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18" name="Google Shape;518;p20"/>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19" name="Google Shape;519;p20"/>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520" name="Google Shape;520;p20"/>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1" name="Google Shape;521;p20"/>
          <p:cNvSpPr txBox="1"/>
          <p:nvPr>
            <p:ph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
        <p:nvSpPr>
          <p:cNvPr id="522" name="Google Shape;522;p20"/>
          <p:cNvSpPr txBox="1"/>
          <p:nvPr>
            <p:ph idx="1" type="subTitle"/>
          </p:nvPr>
        </p:nvSpPr>
        <p:spPr>
          <a:xfrm>
            <a:off x="5429400" y="1178400"/>
            <a:ext cx="2310600" cy="887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000"/>
              <a:buNone/>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523" name="Google Shape;523;p20"/>
          <p:cNvSpPr txBox="1"/>
          <p:nvPr>
            <p:ph idx="2" type="subTitle"/>
          </p:nvPr>
        </p:nvSpPr>
        <p:spPr>
          <a:xfrm>
            <a:off x="2486250" y="1178400"/>
            <a:ext cx="2711100" cy="887100"/>
          </a:xfrm>
          <a:prstGeom prst="rect">
            <a:avLst/>
          </a:prstGeom>
          <a:noFill/>
        </p:spPr>
        <p:txBody>
          <a:bodyPr anchorCtr="0" anchor="t" bIns="91425" lIns="91425" spcFirstLastPara="1" rIns="91425" wrap="square" tIns="91425">
            <a:noAutofit/>
          </a:bodyPr>
          <a:lstStyle>
            <a:lvl1pPr lvl="0">
              <a:spcBef>
                <a:spcPts val="0"/>
              </a:spcBef>
              <a:spcAft>
                <a:spcPts val="0"/>
              </a:spcAft>
              <a:buClr>
                <a:schemeClr val="dk1"/>
              </a:buClr>
              <a:buSzPts val="1000"/>
              <a:buNone/>
              <a:defRPr sz="2000">
                <a:latin typeface="Baloo 2 ExtraBold"/>
                <a:ea typeface="Baloo 2 ExtraBold"/>
                <a:cs typeface="Baloo 2 ExtraBold"/>
                <a:sym typeface="Baloo 2 ExtraBold"/>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524" name="Google Shape;524;p20"/>
          <p:cNvSpPr txBox="1"/>
          <p:nvPr>
            <p:ph idx="3" type="subTitle"/>
          </p:nvPr>
        </p:nvSpPr>
        <p:spPr>
          <a:xfrm>
            <a:off x="5429400" y="2293500"/>
            <a:ext cx="2310600" cy="887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000"/>
              <a:buNone/>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525" name="Google Shape;525;p20"/>
          <p:cNvSpPr txBox="1"/>
          <p:nvPr>
            <p:ph idx="4" type="subTitle"/>
          </p:nvPr>
        </p:nvSpPr>
        <p:spPr>
          <a:xfrm>
            <a:off x="2486250" y="2293500"/>
            <a:ext cx="2711100" cy="887100"/>
          </a:xfrm>
          <a:prstGeom prst="rect">
            <a:avLst/>
          </a:prstGeom>
          <a:noFill/>
        </p:spPr>
        <p:txBody>
          <a:bodyPr anchorCtr="0" anchor="t" bIns="91425" lIns="91425" spcFirstLastPara="1" rIns="91425" wrap="square" tIns="91425">
            <a:noAutofit/>
          </a:bodyPr>
          <a:lstStyle>
            <a:lvl1pPr lvl="0">
              <a:spcBef>
                <a:spcPts val="0"/>
              </a:spcBef>
              <a:spcAft>
                <a:spcPts val="0"/>
              </a:spcAft>
              <a:buClr>
                <a:schemeClr val="dk1"/>
              </a:buClr>
              <a:buSzPts val="1000"/>
              <a:buNone/>
              <a:defRPr sz="2000">
                <a:latin typeface="Baloo 2 ExtraBold"/>
                <a:ea typeface="Baloo 2 ExtraBold"/>
                <a:cs typeface="Baloo 2 ExtraBold"/>
                <a:sym typeface="Baloo 2 ExtraBold"/>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526" name="Google Shape;526;p20"/>
          <p:cNvSpPr txBox="1"/>
          <p:nvPr>
            <p:ph idx="5" type="subTitle"/>
          </p:nvPr>
        </p:nvSpPr>
        <p:spPr>
          <a:xfrm>
            <a:off x="5429400" y="3408600"/>
            <a:ext cx="2310600" cy="887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000"/>
              <a:buNone/>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527" name="Google Shape;527;p20"/>
          <p:cNvSpPr txBox="1"/>
          <p:nvPr>
            <p:ph idx="6" type="subTitle"/>
          </p:nvPr>
        </p:nvSpPr>
        <p:spPr>
          <a:xfrm>
            <a:off x="2486250" y="3408600"/>
            <a:ext cx="2711100" cy="887100"/>
          </a:xfrm>
          <a:prstGeom prst="rect">
            <a:avLst/>
          </a:prstGeom>
          <a:noFill/>
        </p:spPr>
        <p:txBody>
          <a:bodyPr anchorCtr="0" anchor="t" bIns="91425" lIns="91425" spcFirstLastPara="1" rIns="91425" wrap="square" tIns="91425">
            <a:noAutofit/>
          </a:bodyPr>
          <a:lstStyle>
            <a:lvl1pPr lvl="0">
              <a:spcBef>
                <a:spcPts val="0"/>
              </a:spcBef>
              <a:spcAft>
                <a:spcPts val="0"/>
              </a:spcAft>
              <a:buClr>
                <a:schemeClr val="dk1"/>
              </a:buClr>
              <a:buSzPts val="1000"/>
              <a:buNone/>
              <a:defRPr sz="2000">
                <a:latin typeface="Baloo 2 ExtraBold"/>
                <a:ea typeface="Baloo 2 ExtraBold"/>
                <a:cs typeface="Baloo 2 ExtraBold"/>
                <a:sym typeface="Baloo 2 ExtraBold"/>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grpSp>
        <p:nvGrpSpPr>
          <p:cNvPr id="38" name="Google Shape;38;p3"/>
          <p:cNvGrpSpPr/>
          <p:nvPr/>
        </p:nvGrpSpPr>
        <p:grpSpPr>
          <a:xfrm>
            <a:off x="0" y="-38100"/>
            <a:ext cx="9144000" cy="5219700"/>
            <a:chOff x="-43" y="-32400"/>
            <a:chExt cx="9144000" cy="5219700"/>
          </a:xfrm>
        </p:grpSpPr>
        <p:grpSp>
          <p:nvGrpSpPr>
            <p:cNvPr id="39" name="Google Shape;39;p3"/>
            <p:cNvGrpSpPr/>
            <p:nvPr/>
          </p:nvGrpSpPr>
          <p:grpSpPr>
            <a:xfrm>
              <a:off x="-43" y="-32400"/>
              <a:ext cx="9144000" cy="5219700"/>
              <a:chOff x="-43" y="-76200"/>
              <a:chExt cx="9144000" cy="5219700"/>
            </a:xfrm>
          </p:grpSpPr>
          <p:cxnSp>
            <p:nvCxnSpPr>
              <p:cNvPr id="40" name="Google Shape;40;p3"/>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1" name="Google Shape;41;p3"/>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2" name="Google Shape;42;p3"/>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3" name="Google Shape;43;p3"/>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4" name="Google Shape;44;p3"/>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5" name="Google Shape;45;p3"/>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6" name="Google Shape;46;p3"/>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7" name="Google Shape;47;p3"/>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8" name="Google Shape;48;p3"/>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49" name="Google Shape;49;p3"/>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0" name="Google Shape;50;p3"/>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1" name="Google Shape;51;p3"/>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2" name="Google Shape;52;p3"/>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3" name="Google Shape;53;p3"/>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4" name="Google Shape;54;p3"/>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5" name="Google Shape;55;p3"/>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6" name="Google Shape;56;p3"/>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7" name="Google Shape;57;p3"/>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8" name="Google Shape;58;p3"/>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9" name="Google Shape;59;p3"/>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0" name="Google Shape;60;p3"/>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1" name="Google Shape;61;p3"/>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2" name="Google Shape;62;p3"/>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63" name="Google Shape;63;p3"/>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 name="Google Shape;64;p3"/>
          <p:cNvSpPr txBox="1"/>
          <p:nvPr>
            <p:ph type="title"/>
          </p:nvPr>
        </p:nvSpPr>
        <p:spPr>
          <a:xfrm>
            <a:off x="856850" y="2438400"/>
            <a:ext cx="5030100" cy="9663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sz="6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5" name="Google Shape;65;p3"/>
          <p:cNvSpPr txBox="1"/>
          <p:nvPr>
            <p:ph idx="1" type="subTitle"/>
          </p:nvPr>
        </p:nvSpPr>
        <p:spPr>
          <a:xfrm>
            <a:off x="856850" y="3660778"/>
            <a:ext cx="5030100" cy="421800"/>
          </a:xfrm>
          <a:prstGeom prst="rect">
            <a:avLst/>
          </a:prstGeom>
          <a:noFill/>
        </p:spPr>
        <p:txBody>
          <a:bodyPr anchorCtr="0" anchor="b"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6" name="Google Shape;66;p3"/>
          <p:cNvSpPr txBox="1"/>
          <p:nvPr>
            <p:ph hasCustomPrompt="1" idx="2" type="title"/>
          </p:nvPr>
        </p:nvSpPr>
        <p:spPr>
          <a:xfrm>
            <a:off x="1784925" y="1197700"/>
            <a:ext cx="3174000" cy="10200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6"/>
              </a:buClr>
              <a:buSzPts val="4800"/>
              <a:buFont typeface="Poppins"/>
              <a:buNone/>
              <a:defRPr sz="10000">
                <a:solidFill>
                  <a:schemeClr val="accent3"/>
                </a:solidFill>
              </a:defRPr>
            </a:lvl1pPr>
            <a:lvl2pPr lvl="1"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_2">
    <p:spTree>
      <p:nvGrpSpPr>
        <p:cNvPr id="528" name="Shape 528"/>
        <p:cNvGrpSpPr/>
        <p:nvPr/>
      </p:nvGrpSpPr>
      <p:grpSpPr>
        <a:xfrm>
          <a:off x="0" y="0"/>
          <a:ext cx="0" cy="0"/>
          <a:chOff x="0" y="0"/>
          <a:chExt cx="0" cy="0"/>
        </a:xfrm>
      </p:grpSpPr>
      <p:grpSp>
        <p:nvGrpSpPr>
          <p:cNvPr id="529" name="Google Shape;529;p21"/>
          <p:cNvGrpSpPr/>
          <p:nvPr/>
        </p:nvGrpSpPr>
        <p:grpSpPr>
          <a:xfrm>
            <a:off x="0" y="-38100"/>
            <a:ext cx="9144000" cy="5219700"/>
            <a:chOff x="-43" y="-32400"/>
            <a:chExt cx="9144000" cy="5219700"/>
          </a:xfrm>
        </p:grpSpPr>
        <p:grpSp>
          <p:nvGrpSpPr>
            <p:cNvPr id="530" name="Google Shape;530;p21"/>
            <p:cNvGrpSpPr/>
            <p:nvPr/>
          </p:nvGrpSpPr>
          <p:grpSpPr>
            <a:xfrm>
              <a:off x="-43" y="-32400"/>
              <a:ext cx="9144000" cy="5219700"/>
              <a:chOff x="-43" y="-76200"/>
              <a:chExt cx="9144000" cy="5219700"/>
            </a:xfrm>
          </p:grpSpPr>
          <p:cxnSp>
            <p:nvCxnSpPr>
              <p:cNvPr id="531" name="Google Shape;531;p21"/>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32" name="Google Shape;532;p21"/>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33" name="Google Shape;533;p21"/>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34" name="Google Shape;534;p21"/>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35" name="Google Shape;535;p21"/>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36" name="Google Shape;536;p21"/>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37" name="Google Shape;537;p21"/>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38" name="Google Shape;538;p21"/>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39" name="Google Shape;539;p21"/>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40" name="Google Shape;540;p21"/>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41" name="Google Shape;541;p21"/>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42" name="Google Shape;542;p21"/>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43" name="Google Shape;543;p21"/>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44" name="Google Shape;544;p21"/>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45" name="Google Shape;545;p21"/>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46" name="Google Shape;546;p21"/>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47" name="Google Shape;547;p21"/>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48" name="Google Shape;548;p21"/>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49" name="Google Shape;549;p21"/>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50" name="Google Shape;550;p21"/>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51" name="Google Shape;551;p21"/>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52" name="Google Shape;552;p21"/>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53" name="Google Shape;553;p21"/>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554" name="Google Shape;554;p21"/>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5" name="Google Shape;555;p21"/>
          <p:cNvSpPr txBox="1"/>
          <p:nvPr>
            <p:ph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
        <p:nvSpPr>
          <p:cNvPr id="556" name="Google Shape;556;p21"/>
          <p:cNvSpPr txBox="1"/>
          <p:nvPr>
            <p:ph idx="1" type="subTitle"/>
          </p:nvPr>
        </p:nvSpPr>
        <p:spPr>
          <a:xfrm>
            <a:off x="3416700" y="3476200"/>
            <a:ext cx="2310600" cy="6918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1000"/>
              <a:buNone/>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557" name="Google Shape;557;p21"/>
          <p:cNvSpPr txBox="1"/>
          <p:nvPr>
            <p:ph idx="2" type="subTitle"/>
          </p:nvPr>
        </p:nvSpPr>
        <p:spPr>
          <a:xfrm>
            <a:off x="3416691" y="2961700"/>
            <a:ext cx="2310600" cy="438300"/>
          </a:xfrm>
          <a:prstGeom prst="rect">
            <a:avLst/>
          </a:prstGeom>
          <a:noFill/>
        </p:spPr>
        <p:txBody>
          <a:bodyPr anchorCtr="0" anchor="t" bIns="91425" lIns="91425" spcFirstLastPara="1" rIns="91425" wrap="square" tIns="91425">
            <a:noAutofit/>
          </a:bodyPr>
          <a:lstStyle>
            <a:lvl1pPr lvl="0" algn="ctr">
              <a:spcBef>
                <a:spcPts val="0"/>
              </a:spcBef>
              <a:spcAft>
                <a:spcPts val="0"/>
              </a:spcAft>
              <a:buClr>
                <a:schemeClr val="dk1"/>
              </a:buClr>
              <a:buSzPts val="1000"/>
              <a:buNone/>
              <a:defRPr sz="2000">
                <a:latin typeface="Baloo 2 ExtraBold"/>
                <a:ea typeface="Baloo 2 ExtraBold"/>
                <a:cs typeface="Baloo 2 ExtraBold"/>
                <a:sym typeface="Baloo 2 ExtraBold"/>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558" name="Google Shape;558;p21"/>
          <p:cNvSpPr txBox="1"/>
          <p:nvPr>
            <p:ph idx="3" type="subTitle"/>
          </p:nvPr>
        </p:nvSpPr>
        <p:spPr>
          <a:xfrm>
            <a:off x="993825" y="3476200"/>
            <a:ext cx="2310600" cy="6918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1000"/>
              <a:buNone/>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559" name="Google Shape;559;p21"/>
          <p:cNvSpPr txBox="1"/>
          <p:nvPr>
            <p:ph idx="4" type="subTitle"/>
          </p:nvPr>
        </p:nvSpPr>
        <p:spPr>
          <a:xfrm>
            <a:off x="993816" y="2961700"/>
            <a:ext cx="2310600" cy="438300"/>
          </a:xfrm>
          <a:prstGeom prst="rect">
            <a:avLst/>
          </a:prstGeom>
          <a:noFill/>
        </p:spPr>
        <p:txBody>
          <a:bodyPr anchorCtr="0" anchor="t" bIns="91425" lIns="91425" spcFirstLastPara="1" rIns="91425" wrap="square" tIns="91425">
            <a:noAutofit/>
          </a:bodyPr>
          <a:lstStyle>
            <a:lvl1pPr lvl="0" algn="ctr">
              <a:spcBef>
                <a:spcPts val="0"/>
              </a:spcBef>
              <a:spcAft>
                <a:spcPts val="0"/>
              </a:spcAft>
              <a:buClr>
                <a:schemeClr val="dk1"/>
              </a:buClr>
              <a:buSzPts val="1000"/>
              <a:buNone/>
              <a:defRPr sz="2000">
                <a:latin typeface="Baloo 2 ExtraBold"/>
                <a:ea typeface="Baloo 2 ExtraBold"/>
                <a:cs typeface="Baloo 2 ExtraBold"/>
                <a:sym typeface="Baloo 2 ExtraBold"/>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560" name="Google Shape;560;p21"/>
          <p:cNvSpPr txBox="1"/>
          <p:nvPr>
            <p:ph idx="5" type="subTitle"/>
          </p:nvPr>
        </p:nvSpPr>
        <p:spPr>
          <a:xfrm>
            <a:off x="5839575" y="3476200"/>
            <a:ext cx="2310600" cy="6918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1000"/>
              <a:buNone/>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561" name="Google Shape;561;p21"/>
          <p:cNvSpPr txBox="1"/>
          <p:nvPr>
            <p:ph idx="6" type="subTitle"/>
          </p:nvPr>
        </p:nvSpPr>
        <p:spPr>
          <a:xfrm>
            <a:off x="5839566" y="2961700"/>
            <a:ext cx="2310600" cy="438300"/>
          </a:xfrm>
          <a:prstGeom prst="rect">
            <a:avLst/>
          </a:prstGeom>
          <a:noFill/>
        </p:spPr>
        <p:txBody>
          <a:bodyPr anchorCtr="0" anchor="t" bIns="91425" lIns="91425" spcFirstLastPara="1" rIns="91425" wrap="square" tIns="91425">
            <a:noAutofit/>
          </a:bodyPr>
          <a:lstStyle>
            <a:lvl1pPr lvl="0" algn="ctr">
              <a:spcBef>
                <a:spcPts val="0"/>
              </a:spcBef>
              <a:spcAft>
                <a:spcPts val="0"/>
              </a:spcAft>
              <a:buClr>
                <a:schemeClr val="dk1"/>
              </a:buClr>
              <a:buSzPts val="1000"/>
              <a:buNone/>
              <a:defRPr sz="2000">
                <a:latin typeface="Baloo 2 ExtraBold"/>
                <a:ea typeface="Baloo 2 ExtraBold"/>
                <a:cs typeface="Baloo 2 ExtraBold"/>
                <a:sym typeface="Baloo 2 ExtraBold"/>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_1">
    <p:spTree>
      <p:nvGrpSpPr>
        <p:cNvPr id="562" name="Shape 562"/>
        <p:cNvGrpSpPr/>
        <p:nvPr/>
      </p:nvGrpSpPr>
      <p:grpSpPr>
        <a:xfrm>
          <a:off x="0" y="0"/>
          <a:ext cx="0" cy="0"/>
          <a:chOff x="0" y="0"/>
          <a:chExt cx="0" cy="0"/>
        </a:xfrm>
      </p:grpSpPr>
      <p:grpSp>
        <p:nvGrpSpPr>
          <p:cNvPr id="563" name="Google Shape;563;p22"/>
          <p:cNvGrpSpPr/>
          <p:nvPr/>
        </p:nvGrpSpPr>
        <p:grpSpPr>
          <a:xfrm>
            <a:off x="0" y="-38100"/>
            <a:ext cx="9144000" cy="5219700"/>
            <a:chOff x="-43" y="-32400"/>
            <a:chExt cx="9144000" cy="5219700"/>
          </a:xfrm>
        </p:grpSpPr>
        <p:grpSp>
          <p:nvGrpSpPr>
            <p:cNvPr id="564" name="Google Shape;564;p22"/>
            <p:cNvGrpSpPr/>
            <p:nvPr/>
          </p:nvGrpSpPr>
          <p:grpSpPr>
            <a:xfrm>
              <a:off x="-43" y="-32400"/>
              <a:ext cx="9144000" cy="5219700"/>
              <a:chOff x="-43" y="-76200"/>
              <a:chExt cx="9144000" cy="5219700"/>
            </a:xfrm>
          </p:grpSpPr>
          <p:cxnSp>
            <p:nvCxnSpPr>
              <p:cNvPr id="565" name="Google Shape;565;p22"/>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66" name="Google Shape;566;p22"/>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67" name="Google Shape;567;p22"/>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68" name="Google Shape;568;p22"/>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69" name="Google Shape;569;p22"/>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70" name="Google Shape;570;p22"/>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71" name="Google Shape;571;p22"/>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72" name="Google Shape;572;p22"/>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73" name="Google Shape;573;p22"/>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74" name="Google Shape;574;p22"/>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75" name="Google Shape;575;p22"/>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76" name="Google Shape;576;p22"/>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77" name="Google Shape;577;p22"/>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78" name="Google Shape;578;p22"/>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79" name="Google Shape;579;p22"/>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580" name="Google Shape;580;p22"/>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81" name="Google Shape;581;p22"/>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82" name="Google Shape;582;p22"/>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83" name="Google Shape;583;p22"/>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84" name="Google Shape;584;p22"/>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85" name="Google Shape;585;p22"/>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86" name="Google Shape;586;p22"/>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587" name="Google Shape;587;p22"/>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588" name="Google Shape;588;p22"/>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9" name="Google Shape;589;p22"/>
          <p:cNvSpPr txBox="1"/>
          <p:nvPr>
            <p:ph idx="1" type="subTitle"/>
          </p:nvPr>
        </p:nvSpPr>
        <p:spPr>
          <a:xfrm>
            <a:off x="2403300" y="3211840"/>
            <a:ext cx="2112300" cy="710100"/>
          </a:xfrm>
          <a:prstGeom prst="rect">
            <a:avLst/>
          </a:prstGeom>
        </p:spPr>
        <p:txBody>
          <a:bodyPr anchorCtr="0" anchor="t" bIns="91425" lIns="91425" spcFirstLastPara="1" rIns="91425" wrap="square" tIns="91425">
            <a:noAutofit/>
          </a:bodyPr>
          <a:lstStyle>
            <a:lvl1pPr lvl="0">
              <a:spcBef>
                <a:spcPts val="0"/>
              </a:spcBef>
              <a:spcAft>
                <a:spcPts val="0"/>
              </a:spcAft>
              <a:buSzPts val="1000"/>
              <a:buNone/>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590" name="Google Shape;590;p22"/>
          <p:cNvSpPr txBox="1"/>
          <p:nvPr>
            <p:ph idx="2" type="subTitle"/>
          </p:nvPr>
        </p:nvSpPr>
        <p:spPr>
          <a:xfrm>
            <a:off x="2403299" y="2784286"/>
            <a:ext cx="2112300" cy="450600"/>
          </a:xfrm>
          <a:prstGeom prst="rect">
            <a:avLst/>
          </a:prstGeom>
          <a:noFill/>
        </p:spPr>
        <p:txBody>
          <a:bodyPr anchorCtr="0" anchor="b" bIns="91425" lIns="91425" spcFirstLastPara="1" rIns="91425" wrap="square" tIns="91425">
            <a:noAutofit/>
          </a:bodyPr>
          <a:lstStyle>
            <a:lvl1pPr lvl="0">
              <a:spcBef>
                <a:spcPts val="0"/>
              </a:spcBef>
              <a:spcAft>
                <a:spcPts val="0"/>
              </a:spcAft>
              <a:buSzPts val="1000"/>
              <a:buNone/>
              <a:defRPr sz="2000">
                <a:latin typeface="Baloo 2 ExtraBold"/>
                <a:ea typeface="Baloo 2 ExtraBold"/>
                <a:cs typeface="Baloo 2 ExtraBold"/>
                <a:sym typeface="Baloo 2 ExtraBold"/>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591" name="Google Shape;591;p22"/>
          <p:cNvSpPr txBox="1"/>
          <p:nvPr>
            <p:ph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
        <p:nvSpPr>
          <p:cNvPr id="592" name="Google Shape;592;p22"/>
          <p:cNvSpPr txBox="1"/>
          <p:nvPr>
            <p:ph idx="3" type="subTitle"/>
          </p:nvPr>
        </p:nvSpPr>
        <p:spPr>
          <a:xfrm>
            <a:off x="4631150" y="3211840"/>
            <a:ext cx="2112300" cy="710100"/>
          </a:xfrm>
          <a:prstGeom prst="rect">
            <a:avLst/>
          </a:prstGeom>
        </p:spPr>
        <p:txBody>
          <a:bodyPr anchorCtr="0" anchor="t" bIns="91425" lIns="91425" spcFirstLastPara="1" rIns="91425" wrap="square" tIns="91425">
            <a:noAutofit/>
          </a:bodyPr>
          <a:lstStyle>
            <a:lvl1pPr lvl="0" algn="r">
              <a:spcBef>
                <a:spcPts val="0"/>
              </a:spcBef>
              <a:spcAft>
                <a:spcPts val="0"/>
              </a:spcAft>
              <a:buSzPts val="1000"/>
              <a:buNone/>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593" name="Google Shape;593;p22"/>
          <p:cNvSpPr txBox="1"/>
          <p:nvPr>
            <p:ph idx="4" type="subTitle"/>
          </p:nvPr>
        </p:nvSpPr>
        <p:spPr>
          <a:xfrm>
            <a:off x="4631149" y="2784286"/>
            <a:ext cx="2112300" cy="450600"/>
          </a:xfrm>
          <a:prstGeom prst="rect">
            <a:avLst/>
          </a:prstGeom>
          <a:noFill/>
        </p:spPr>
        <p:txBody>
          <a:bodyPr anchorCtr="0" anchor="b" bIns="91425" lIns="91425" spcFirstLastPara="1" rIns="91425" wrap="square" tIns="91425">
            <a:noAutofit/>
          </a:bodyPr>
          <a:lstStyle>
            <a:lvl1pPr lvl="0" algn="r">
              <a:spcBef>
                <a:spcPts val="0"/>
              </a:spcBef>
              <a:spcAft>
                <a:spcPts val="0"/>
              </a:spcAft>
              <a:buSzPts val="1000"/>
              <a:buNone/>
              <a:defRPr sz="2000">
                <a:latin typeface="Baloo 2 ExtraBold"/>
                <a:ea typeface="Baloo 2 ExtraBold"/>
                <a:cs typeface="Baloo 2 ExtraBold"/>
                <a:sym typeface="Baloo 2 ExtraBold"/>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594" name="Google Shape;594;p22"/>
          <p:cNvSpPr txBox="1"/>
          <p:nvPr>
            <p:ph idx="5" type="subTitle"/>
          </p:nvPr>
        </p:nvSpPr>
        <p:spPr>
          <a:xfrm>
            <a:off x="2403300" y="1930315"/>
            <a:ext cx="2112300" cy="710100"/>
          </a:xfrm>
          <a:prstGeom prst="rect">
            <a:avLst/>
          </a:prstGeom>
        </p:spPr>
        <p:txBody>
          <a:bodyPr anchorCtr="0" anchor="t" bIns="91425" lIns="91425" spcFirstLastPara="1" rIns="91425" wrap="square" tIns="91425">
            <a:noAutofit/>
          </a:bodyPr>
          <a:lstStyle>
            <a:lvl1pPr lvl="0">
              <a:spcBef>
                <a:spcPts val="0"/>
              </a:spcBef>
              <a:spcAft>
                <a:spcPts val="0"/>
              </a:spcAft>
              <a:buSzPts val="1000"/>
              <a:buNone/>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595" name="Google Shape;595;p22"/>
          <p:cNvSpPr txBox="1"/>
          <p:nvPr>
            <p:ph idx="6" type="subTitle"/>
          </p:nvPr>
        </p:nvSpPr>
        <p:spPr>
          <a:xfrm>
            <a:off x="2403299" y="1502764"/>
            <a:ext cx="2112300" cy="450600"/>
          </a:xfrm>
          <a:prstGeom prst="rect">
            <a:avLst/>
          </a:prstGeom>
          <a:noFill/>
        </p:spPr>
        <p:txBody>
          <a:bodyPr anchorCtr="0" anchor="b" bIns="91425" lIns="91425" spcFirstLastPara="1" rIns="91425" wrap="square" tIns="91425">
            <a:noAutofit/>
          </a:bodyPr>
          <a:lstStyle>
            <a:lvl1pPr lvl="0">
              <a:spcBef>
                <a:spcPts val="0"/>
              </a:spcBef>
              <a:spcAft>
                <a:spcPts val="0"/>
              </a:spcAft>
              <a:buSzPts val="1000"/>
              <a:buNone/>
              <a:defRPr sz="2000">
                <a:latin typeface="Baloo 2 ExtraBold"/>
                <a:ea typeface="Baloo 2 ExtraBold"/>
                <a:cs typeface="Baloo 2 ExtraBold"/>
                <a:sym typeface="Baloo 2 ExtraBold"/>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596" name="Google Shape;596;p22"/>
          <p:cNvSpPr txBox="1"/>
          <p:nvPr>
            <p:ph idx="7" type="subTitle"/>
          </p:nvPr>
        </p:nvSpPr>
        <p:spPr>
          <a:xfrm>
            <a:off x="4631150" y="1930315"/>
            <a:ext cx="2112300" cy="710100"/>
          </a:xfrm>
          <a:prstGeom prst="rect">
            <a:avLst/>
          </a:prstGeom>
        </p:spPr>
        <p:txBody>
          <a:bodyPr anchorCtr="0" anchor="t" bIns="91425" lIns="91425" spcFirstLastPara="1" rIns="91425" wrap="square" tIns="91425">
            <a:noAutofit/>
          </a:bodyPr>
          <a:lstStyle>
            <a:lvl1pPr lvl="0" algn="r">
              <a:spcBef>
                <a:spcPts val="0"/>
              </a:spcBef>
              <a:spcAft>
                <a:spcPts val="0"/>
              </a:spcAft>
              <a:buSzPts val="1000"/>
              <a:buNone/>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597" name="Google Shape;597;p22"/>
          <p:cNvSpPr txBox="1"/>
          <p:nvPr>
            <p:ph idx="8" type="subTitle"/>
          </p:nvPr>
        </p:nvSpPr>
        <p:spPr>
          <a:xfrm>
            <a:off x="4631149" y="1502764"/>
            <a:ext cx="2112300" cy="450600"/>
          </a:xfrm>
          <a:prstGeom prst="rect">
            <a:avLst/>
          </a:prstGeom>
          <a:noFill/>
        </p:spPr>
        <p:txBody>
          <a:bodyPr anchorCtr="0" anchor="b" bIns="91425" lIns="91425" spcFirstLastPara="1" rIns="91425" wrap="square" tIns="91425">
            <a:noAutofit/>
          </a:bodyPr>
          <a:lstStyle>
            <a:lvl1pPr lvl="0" algn="r">
              <a:spcBef>
                <a:spcPts val="0"/>
              </a:spcBef>
              <a:spcAft>
                <a:spcPts val="0"/>
              </a:spcAft>
              <a:buSzPts val="1000"/>
              <a:buNone/>
              <a:defRPr sz="2000">
                <a:latin typeface="Baloo 2 ExtraBold"/>
                <a:ea typeface="Baloo 2 ExtraBold"/>
                <a:cs typeface="Baloo 2 ExtraBold"/>
                <a:sym typeface="Baloo 2 ExtraBold"/>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2_1_1">
    <p:spTree>
      <p:nvGrpSpPr>
        <p:cNvPr id="598" name="Shape 598"/>
        <p:cNvGrpSpPr/>
        <p:nvPr/>
      </p:nvGrpSpPr>
      <p:grpSpPr>
        <a:xfrm>
          <a:off x="0" y="0"/>
          <a:ext cx="0" cy="0"/>
          <a:chOff x="0" y="0"/>
          <a:chExt cx="0" cy="0"/>
        </a:xfrm>
      </p:grpSpPr>
      <p:grpSp>
        <p:nvGrpSpPr>
          <p:cNvPr id="599" name="Google Shape;599;p23"/>
          <p:cNvGrpSpPr/>
          <p:nvPr/>
        </p:nvGrpSpPr>
        <p:grpSpPr>
          <a:xfrm>
            <a:off x="0" y="-38100"/>
            <a:ext cx="9144000" cy="5219700"/>
            <a:chOff x="-43" y="-32400"/>
            <a:chExt cx="9144000" cy="5219700"/>
          </a:xfrm>
        </p:grpSpPr>
        <p:grpSp>
          <p:nvGrpSpPr>
            <p:cNvPr id="600" name="Google Shape;600;p23"/>
            <p:cNvGrpSpPr/>
            <p:nvPr/>
          </p:nvGrpSpPr>
          <p:grpSpPr>
            <a:xfrm>
              <a:off x="-43" y="-32400"/>
              <a:ext cx="9144000" cy="5219700"/>
              <a:chOff x="-43" y="-76200"/>
              <a:chExt cx="9144000" cy="5219700"/>
            </a:xfrm>
          </p:grpSpPr>
          <p:cxnSp>
            <p:nvCxnSpPr>
              <p:cNvPr id="601" name="Google Shape;601;p23"/>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02" name="Google Shape;602;p23"/>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03" name="Google Shape;603;p23"/>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04" name="Google Shape;604;p23"/>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05" name="Google Shape;605;p23"/>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06" name="Google Shape;606;p23"/>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07" name="Google Shape;607;p23"/>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08" name="Google Shape;608;p23"/>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09" name="Google Shape;609;p23"/>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10" name="Google Shape;610;p23"/>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11" name="Google Shape;611;p23"/>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12" name="Google Shape;612;p23"/>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13" name="Google Shape;613;p23"/>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14" name="Google Shape;614;p23"/>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15" name="Google Shape;615;p23"/>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16" name="Google Shape;616;p23"/>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17" name="Google Shape;617;p23"/>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18" name="Google Shape;618;p23"/>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19" name="Google Shape;619;p23"/>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20" name="Google Shape;620;p23"/>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21" name="Google Shape;621;p23"/>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22" name="Google Shape;622;p23"/>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23" name="Google Shape;623;p23"/>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624" name="Google Shape;624;p23"/>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5" name="Google Shape;625;p23"/>
          <p:cNvSpPr txBox="1"/>
          <p:nvPr>
            <p:ph idx="1" type="subTitle"/>
          </p:nvPr>
        </p:nvSpPr>
        <p:spPr>
          <a:xfrm>
            <a:off x="871278" y="1995300"/>
            <a:ext cx="2398200" cy="5841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6" name="Google Shape;626;p23"/>
          <p:cNvSpPr txBox="1"/>
          <p:nvPr>
            <p:ph idx="2" type="subTitle"/>
          </p:nvPr>
        </p:nvSpPr>
        <p:spPr>
          <a:xfrm>
            <a:off x="871278" y="1524748"/>
            <a:ext cx="2398200" cy="402000"/>
          </a:xfrm>
          <a:prstGeom prst="rect">
            <a:avLst/>
          </a:prstGeom>
          <a:noFill/>
        </p:spPr>
        <p:txBody>
          <a:bodyPr anchorCtr="0" anchor="b" bIns="91425" lIns="91425" spcFirstLastPara="1" rIns="91425" wrap="square" tIns="91425">
            <a:noAutofit/>
          </a:bodyPr>
          <a:lstStyle>
            <a:lvl1pPr lvl="0" algn="ctr">
              <a:spcBef>
                <a:spcPts val="0"/>
              </a:spcBef>
              <a:spcAft>
                <a:spcPts val="0"/>
              </a:spcAft>
              <a:buSzPts val="2400"/>
              <a:buFont typeface="Bebas Neue"/>
              <a:buNone/>
              <a:defRPr sz="2000">
                <a:latin typeface="Baloo 2 ExtraBold"/>
                <a:ea typeface="Baloo 2 ExtraBold"/>
                <a:cs typeface="Baloo 2 ExtraBold"/>
                <a:sym typeface="Baloo 2 ExtraBold"/>
              </a:defRPr>
            </a:lvl1pPr>
            <a:lvl2pPr lvl="1">
              <a:spcBef>
                <a:spcPts val="0"/>
              </a:spcBef>
              <a:spcAft>
                <a:spcPts val="0"/>
              </a:spcAft>
              <a:buSzPts val="2400"/>
              <a:buFont typeface="Bebas Neue"/>
              <a:buNone/>
              <a:defRPr sz="2400">
                <a:latin typeface="Bebas Neue"/>
                <a:ea typeface="Bebas Neue"/>
                <a:cs typeface="Bebas Neue"/>
                <a:sym typeface="Bebas Neue"/>
              </a:defRPr>
            </a:lvl2pPr>
            <a:lvl3pPr lvl="2">
              <a:spcBef>
                <a:spcPts val="0"/>
              </a:spcBef>
              <a:spcAft>
                <a:spcPts val="0"/>
              </a:spcAft>
              <a:buSzPts val="2400"/>
              <a:buFont typeface="Bebas Neue"/>
              <a:buNone/>
              <a:defRPr sz="2400">
                <a:latin typeface="Bebas Neue"/>
                <a:ea typeface="Bebas Neue"/>
                <a:cs typeface="Bebas Neue"/>
                <a:sym typeface="Bebas Neue"/>
              </a:defRPr>
            </a:lvl3pPr>
            <a:lvl4pPr lvl="3">
              <a:spcBef>
                <a:spcPts val="0"/>
              </a:spcBef>
              <a:spcAft>
                <a:spcPts val="0"/>
              </a:spcAft>
              <a:buSzPts val="2400"/>
              <a:buFont typeface="Bebas Neue"/>
              <a:buNone/>
              <a:defRPr sz="2400">
                <a:latin typeface="Bebas Neue"/>
                <a:ea typeface="Bebas Neue"/>
                <a:cs typeface="Bebas Neue"/>
                <a:sym typeface="Bebas Neue"/>
              </a:defRPr>
            </a:lvl4pPr>
            <a:lvl5pPr lvl="4">
              <a:spcBef>
                <a:spcPts val="0"/>
              </a:spcBef>
              <a:spcAft>
                <a:spcPts val="0"/>
              </a:spcAft>
              <a:buSzPts val="2400"/>
              <a:buFont typeface="Bebas Neue"/>
              <a:buNone/>
              <a:defRPr sz="2400">
                <a:latin typeface="Bebas Neue"/>
                <a:ea typeface="Bebas Neue"/>
                <a:cs typeface="Bebas Neue"/>
                <a:sym typeface="Bebas Neue"/>
              </a:defRPr>
            </a:lvl5pPr>
            <a:lvl6pPr lvl="5">
              <a:spcBef>
                <a:spcPts val="0"/>
              </a:spcBef>
              <a:spcAft>
                <a:spcPts val="0"/>
              </a:spcAft>
              <a:buSzPts val="2400"/>
              <a:buFont typeface="Bebas Neue"/>
              <a:buNone/>
              <a:defRPr sz="2400">
                <a:latin typeface="Bebas Neue"/>
                <a:ea typeface="Bebas Neue"/>
                <a:cs typeface="Bebas Neue"/>
                <a:sym typeface="Bebas Neue"/>
              </a:defRPr>
            </a:lvl6pPr>
            <a:lvl7pPr lvl="6">
              <a:spcBef>
                <a:spcPts val="0"/>
              </a:spcBef>
              <a:spcAft>
                <a:spcPts val="0"/>
              </a:spcAft>
              <a:buSzPts val="2400"/>
              <a:buFont typeface="Bebas Neue"/>
              <a:buNone/>
              <a:defRPr sz="2400">
                <a:latin typeface="Bebas Neue"/>
                <a:ea typeface="Bebas Neue"/>
                <a:cs typeface="Bebas Neue"/>
                <a:sym typeface="Bebas Neue"/>
              </a:defRPr>
            </a:lvl7pPr>
            <a:lvl8pPr lvl="7">
              <a:spcBef>
                <a:spcPts val="0"/>
              </a:spcBef>
              <a:spcAft>
                <a:spcPts val="0"/>
              </a:spcAft>
              <a:buSzPts val="2400"/>
              <a:buFont typeface="Bebas Neue"/>
              <a:buNone/>
              <a:defRPr sz="2400">
                <a:latin typeface="Bebas Neue"/>
                <a:ea typeface="Bebas Neue"/>
                <a:cs typeface="Bebas Neue"/>
                <a:sym typeface="Bebas Neue"/>
              </a:defRPr>
            </a:lvl8pPr>
            <a:lvl9pPr lvl="8">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27" name="Google Shape;627;p23"/>
          <p:cNvSpPr txBox="1"/>
          <p:nvPr>
            <p:ph idx="3" type="subTitle"/>
          </p:nvPr>
        </p:nvSpPr>
        <p:spPr>
          <a:xfrm>
            <a:off x="3372941" y="1995475"/>
            <a:ext cx="2398200" cy="5841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8" name="Google Shape;628;p23"/>
          <p:cNvSpPr txBox="1"/>
          <p:nvPr>
            <p:ph idx="4" type="subTitle"/>
          </p:nvPr>
        </p:nvSpPr>
        <p:spPr>
          <a:xfrm>
            <a:off x="3372941" y="1524748"/>
            <a:ext cx="2398200" cy="402000"/>
          </a:xfrm>
          <a:prstGeom prst="rect">
            <a:avLst/>
          </a:prstGeom>
          <a:noFill/>
        </p:spPr>
        <p:txBody>
          <a:bodyPr anchorCtr="0" anchor="b" bIns="91425" lIns="91425" spcFirstLastPara="1" rIns="91425" wrap="square" tIns="91425">
            <a:noAutofit/>
          </a:bodyPr>
          <a:lstStyle>
            <a:lvl1pPr lvl="0" algn="ctr">
              <a:spcBef>
                <a:spcPts val="0"/>
              </a:spcBef>
              <a:spcAft>
                <a:spcPts val="0"/>
              </a:spcAft>
              <a:buSzPts val="2400"/>
              <a:buFont typeface="Bebas Neue"/>
              <a:buNone/>
              <a:defRPr sz="2000">
                <a:latin typeface="Baloo 2 ExtraBold"/>
                <a:ea typeface="Baloo 2 ExtraBold"/>
                <a:cs typeface="Baloo 2 ExtraBold"/>
                <a:sym typeface="Baloo 2 ExtraBold"/>
              </a:defRPr>
            </a:lvl1pPr>
            <a:lvl2pPr lvl="1">
              <a:spcBef>
                <a:spcPts val="0"/>
              </a:spcBef>
              <a:spcAft>
                <a:spcPts val="0"/>
              </a:spcAft>
              <a:buSzPts val="2400"/>
              <a:buFont typeface="Bebas Neue"/>
              <a:buNone/>
              <a:defRPr sz="2400">
                <a:latin typeface="Bebas Neue"/>
                <a:ea typeface="Bebas Neue"/>
                <a:cs typeface="Bebas Neue"/>
                <a:sym typeface="Bebas Neue"/>
              </a:defRPr>
            </a:lvl2pPr>
            <a:lvl3pPr lvl="2">
              <a:spcBef>
                <a:spcPts val="0"/>
              </a:spcBef>
              <a:spcAft>
                <a:spcPts val="0"/>
              </a:spcAft>
              <a:buSzPts val="2400"/>
              <a:buFont typeface="Bebas Neue"/>
              <a:buNone/>
              <a:defRPr sz="2400">
                <a:latin typeface="Bebas Neue"/>
                <a:ea typeface="Bebas Neue"/>
                <a:cs typeface="Bebas Neue"/>
                <a:sym typeface="Bebas Neue"/>
              </a:defRPr>
            </a:lvl3pPr>
            <a:lvl4pPr lvl="3">
              <a:spcBef>
                <a:spcPts val="0"/>
              </a:spcBef>
              <a:spcAft>
                <a:spcPts val="0"/>
              </a:spcAft>
              <a:buSzPts val="2400"/>
              <a:buFont typeface="Bebas Neue"/>
              <a:buNone/>
              <a:defRPr sz="2400">
                <a:latin typeface="Bebas Neue"/>
                <a:ea typeface="Bebas Neue"/>
                <a:cs typeface="Bebas Neue"/>
                <a:sym typeface="Bebas Neue"/>
              </a:defRPr>
            </a:lvl4pPr>
            <a:lvl5pPr lvl="4">
              <a:spcBef>
                <a:spcPts val="0"/>
              </a:spcBef>
              <a:spcAft>
                <a:spcPts val="0"/>
              </a:spcAft>
              <a:buSzPts val="2400"/>
              <a:buFont typeface="Bebas Neue"/>
              <a:buNone/>
              <a:defRPr sz="2400">
                <a:latin typeface="Bebas Neue"/>
                <a:ea typeface="Bebas Neue"/>
                <a:cs typeface="Bebas Neue"/>
                <a:sym typeface="Bebas Neue"/>
              </a:defRPr>
            </a:lvl5pPr>
            <a:lvl6pPr lvl="5">
              <a:spcBef>
                <a:spcPts val="0"/>
              </a:spcBef>
              <a:spcAft>
                <a:spcPts val="0"/>
              </a:spcAft>
              <a:buSzPts val="2400"/>
              <a:buFont typeface="Bebas Neue"/>
              <a:buNone/>
              <a:defRPr sz="2400">
                <a:latin typeface="Bebas Neue"/>
                <a:ea typeface="Bebas Neue"/>
                <a:cs typeface="Bebas Neue"/>
                <a:sym typeface="Bebas Neue"/>
              </a:defRPr>
            </a:lvl6pPr>
            <a:lvl7pPr lvl="6">
              <a:spcBef>
                <a:spcPts val="0"/>
              </a:spcBef>
              <a:spcAft>
                <a:spcPts val="0"/>
              </a:spcAft>
              <a:buSzPts val="2400"/>
              <a:buFont typeface="Bebas Neue"/>
              <a:buNone/>
              <a:defRPr sz="2400">
                <a:latin typeface="Bebas Neue"/>
                <a:ea typeface="Bebas Neue"/>
                <a:cs typeface="Bebas Neue"/>
                <a:sym typeface="Bebas Neue"/>
              </a:defRPr>
            </a:lvl7pPr>
            <a:lvl8pPr lvl="7">
              <a:spcBef>
                <a:spcPts val="0"/>
              </a:spcBef>
              <a:spcAft>
                <a:spcPts val="0"/>
              </a:spcAft>
              <a:buSzPts val="2400"/>
              <a:buFont typeface="Bebas Neue"/>
              <a:buNone/>
              <a:defRPr sz="2400">
                <a:latin typeface="Bebas Neue"/>
                <a:ea typeface="Bebas Neue"/>
                <a:cs typeface="Bebas Neue"/>
                <a:sym typeface="Bebas Neue"/>
              </a:defRPr>
            </a:lvl8pPr>
            <a:lvl9pPr lvl="8">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29" name="Google Shape;629;p23"/>
          <p:cNvSpPr txBox="1"/>
          <p:nvPr>
            <p:ph idx="5" type="subTitle"/>
          </p:nvPr>
        </p:nvSpPr>
        <p:spPr>
          <a:xfrm>
            <a:off x="5874522" y="1995475"/>
            <a:ext cx="2398200" cy="5841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0" name="Google Shape;630;p23"/>
          <p:cNvSpPr txBox="1"/>
          <p:nvPr>
            <p:ph idx="6" type="subTitle"/>
          </p:nvPr>
        </p:nvSpPr>
        <p:spPr>
          <a:xfrm>
            <a:off x="5874522" y="1524748"/>
            <a:ext cx="2398200" cy="402000"/>
          </a:xfrm>
          <a:prstGeom prst="rect">
            <a:avLst/>
          </a:prstGeom>
          <a:noFill/>
        </p:spPr>
        <p:txBody>
          <a:bodyPr anchorCtr="0" anchor="b" bIns="91425" lIns="91425" spcFirstLastPara="1" rIns="91425" wrap="square" tIns="91425">
            <a:noAutofit/>
          </a:bodyPr>
          <a:lstStyle>
            <a:lvl1pPr lvl="0" algn="ctr">
              <a:spcBef>
                <a:spcPts val="0"/>
              </a:spcBef>
              <a:spcAft>
                <a:spcPts val="0"/>
              </a:spcAft>
              <a:buSzPts val="2400"/>
              <a:buFont typeface="Bebas Neue"/>
              <a:buNone/>
              <a:defRPr sz="2000">
                <a:latin typeface="Baloo 2 ExtraBold"/>
                <a:ea typeface="Baloo 2 ExtraBold"/>
                <a:cs typeface="Baloo 2 ExtraBold"/>
                <a:sym typeface="Baloo 2 ExtraBold"/>
              </a:defRPr>
            </a:lvl1pPr>
            <a:lvl2pPr lvl="1">
              <a:spcBef>
                <a:spcPts val="0"/>
              </a:spcBef>
              <a:spcAft>
                <a:spcPts val="0"/>
              </a:spcAft>
              <a:buSzPts val="2400"/>
              <a:buFont typeface="Bebas Neue"/>
              <a:buNone/>
              <a:defRPr sz="2400">
                <a:latin typeface="Bebas Neue"/>
                <a:ea typeface="Bebas Neue"/>
                <a:cs typeface="Bebas Neue"/>
                <a:sym typeface="Bebas Neue"/>
              </a:defRPr>
            </a:lvl2pPr>
            <a:lvl3pPr lvl="2">
              <a:spcBef>
                <a:spcPts val="0"/>
              </a:spcBef>
              <a:spcAft>
                <a:spcPts val="0"/>
              </a:spcAft>
              <a:buSzPts val="2400"/>
              <a:buFont typeface="Bebas Neue"/>
              <a:buNone/>
              <a:defRPr sz="2400">
                <a:latin typeface="Bebas Neue"/>
                <a:ea typeface="Bebas Neue"/>
                <a:cs typeface="Bebas Neue"/>
                <a:sym typeface="Bebas Neue"/>
              </a:defRPr>
            </a:lvl3pPr>
            <a:lvl4pPr lvl="3">
              <a:spcBef>
                <a:spcPts val="0"/>
              </a:spcBef>
              <a:spcAft>
                <a:spcPts val="0"/>
              </a:spcAft>
              <a:buSzPts val="2400"/>
              <a:buFont typeface="Bebas Neue"/>
              <a:buNone/>
              <a:defRPr sz="2400">
                <a:latin typeface="Bebas Neue"/>
                <a:ea typeface="Bebas Neue"/>
                <a:cs typeface="Bebas Neue"/>
                <a:sym typeface="Bebas Neue"/>
              </a:defRPr>
            </a:lvl4pPr>
            <a:lvl5pPr lvl="4">
              <a:spcBef>
                <a:spcPts val="0"/>
              </a:spcBef>
              <a:spcAft>
                <a:spcPts val="0"/>
              </a:spcAft>
              <a:buSzPts val="2400"/>
              <a:buFont typeface="Bebas Neue"/>
              <a:buNone/>
              <a:defRPr sz="2400">
                <a:latin typeface="Bebas Neue"/>
                <a:ea typeface="Bebas Neue"/>
                <a:cs typeface="Bebas Neue"/>
                <a:sym typeface="Bebas Neue"/>
              </a:defRPr>
            </a:lvl5pPr>
            <a:lvl6pPr lvl="5">
              <a:spcBef>
                <a:spcPts val="0"/>
              </a:spcBef>
              <a:spcAft>
                <a:spcPts val="0"/>
              </a:spcAft>
              <a:buSzPts val="2400"/>
              <a:buFont typeface="Bebas Neue"/>
              <a:buNone/>
              <a:defRPr sz="2400">
                <a:latin typeface="Bebas Neue"/>
                <a:ea typeface="Bebas Neue"/>
                <a:cs typeface="Bebas Neue"/>
                <a:sym typeface="Bebas Neue"/>
              </a:defRPr>
            </a:lvl6pPr>
            <a:lvl7pPr lvl="6">
              <a:spcBef>
                <a:spcPts val="0"/>
              </a:spcBef>
              <a:spcAft>
                <a:spcPts val="0"/>
              </a:spcAft>
              <a:buSzPts val="2400"/>
              <a:buFont typeface="Bebas Neue"/>
              <a:buNone/>
              <a:defRPr sz="2400">
                <a:latin typeface="Bebas Neue"/>
                <a:ea typeface="Bebas Neue"/>
                <a:cs typeface="Bebas Neue"/>
                <a:sym typeface="Bebas Neue"/>
              </a:defRPr>
            </a:lvl7pPr>
            <a:lvl8pPr lvl="7">
              <a:spcBef>
                <a:spcPts val="0"/>
              </a:spcBef>
              <a:spcAft>
                <a:spcPts val="0"/>
              </a:spcAft>
              <a:buSzPts val="2400"/>
              <a:buFont typeface="Bebas Neue"/>
              <a:buNone/>
              <a:defRPr sz="2400">
                <a:latin typeface="Bebas Neue"/>
                <a:ea typeface="Bebas Neue"/>
                <a:cs typeface="Bebas Neue"/>
                <a:sym typeface="Bebas Neue"/>
              </a:defRPr>
            </a:lvl8pPr>
            <a:lvl9pPr lvl="8">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31" name="Google Shape;631;p23"/>
          <p:cNvSpPr txBox="1"/>
          <p:nvPr>
            <p:ph idx="7" type="subTitle"/>
          </p:nvPr>
        </p:nvSpPr>
        <p:spPr>
          <a:xfrm>
            <a:off x="871278" y="3524450"/>
            <a:ext cx="2398200" cy="5847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2" name="Google Shape;632;p23"/>
          <p:cNvSpPr txBox="1"/>
          <p:nvPr>
            <p:ph idx="8" type="subTitle"/>
          </p:nvPr>
        </p:nvSpPr>
        <p:spPr>
          <a:xfrm>
            <a:off x="871278" y="3055548"/>
            <a:ext cx="2398200" cy="402000"/>
          </a:xfrm>
          <a:prstGeom prst="rect">
            <a:avLst/>
          </a:prstGeom>
          <a:noFill/>
        </p:spPr>
        <p:txBody>
          <a:bodyPr anchorCtr="0" anchor="b" bIns="91425" lIns="91425" spcFirstLastPara="1" rIns="91425" wrap="square" tIns="91425">
            <a:noAutofit/>
          </a:bodyPr>
          <a:lstStyle>
            <a:lvl1pPr lvl="0" algn="ctr">
              <a:spcBef>
                <a:spcPts val="0"/>
              </a:spcBef>
              <a:spcAft>
                <a:spcPts val="0"/>
              </a:spcAft>
              <a:buSzPts val="2400"/>
              <a:buFont typeface="Bebas Neue"/>
              <a:buNone/>
              <a:defRPr sz="2000">
                <a:latin typeface="Baloo 2 ExtraBold"/>
                <a:ea typeface="Baloo 2 ExtraBold"/>
                <a:cs typeface="Baloo 2 ExtraBold"/>
                <a:sym typeface="Baloo 2 ExtraBold"/>
              </a:defRPr>
            </a:lvl1pPr>
            <a:lvl2pPr lvl="1">
              <a:spcBef>
                <a:spcPts val="0"/>
              </a:spcBef>
              <a:spcAft>
                <a:spcPts val="0"/>
              </a:spcAft>
              <a:buSzPts val="2400"/>
              <a:buFont typeface="Bebas Neue"/>
              <a:buNone/>
              <a:defRPr sz="2400">
                <a:latin typeface="Bebas Neue"/>
                <a:ea typeface="Bebas Neue"/>
                <a:cs typeface="Bebas Neue"/>
                <a:sym typeface="Bebas Neue"/>
              </a:defRPr>
            </a:lvl2pPr>
            <a:lvl3pPr lvl="2">
              <a:spcBef>
                <a:spcPts val="0"/>
              </a:spcBef>
              <a:spcAft>
                <a:spcPts val="0"/>
              </a:spcAft>
              <a:buSzPts val="2400"/>
              <a:buFont typeface="Bebas Neue"/>
              <a:buNone/>
              <a:defRPr sz="2400">
                <a:latin typeface="Bebas Neue"/>
                <a:ea typeface="Bebas Neue"/>
                <a:cs typeface="Bebas Neue"/>
                <a:sym typeface="Bebas Neue"/>
              </a:defRPr>
            </a:lvl3pPr>
            <a:lvl4pPr lvl="3">
              <a:spcBef>
                <a:spcPts val="0"/>
              </a:spcBef>
              <a:spcAft>
                <a:spcPts val="0"/>
              </a:spcAft>
              <a:buSzPts val="2400"/>
              <a:buFont typeface="Bebas Neue"/>
              <a:buNone/>
              <a:defRPr sz="2400">
                <a:latin typeface="Bebas Neue"/>
                <a:ea typeface="Bebas Neue"/>
                <a:cs typeface="Bebas Neue"/>
                <a:sym typeface="Bebas Neue"/>
              </a:defRPr>
            </a:lvl4pPr>
            <a:lvl5pPr lvl="4">
              <a:spcBef>
                <a:spcPts val="0"/>
              </a:spcBef>
              <a:spcAft>
                <a:spcPts val="0"/>
              </a:spcAft>
              <a:buSzPts val="2400"/>
              <a:buFont typeface="Bebas Neue"/>
              <a:buNone/>
              <a:defRPr sz="2400">
                <a:latin typeface="Bebas Neue"/>
                <a:ea typeface="Bebas Neue"/>
                <a:cs typeface="Bebas Neue"/>
                <a:sym typeface="Bebas Neue"/>
              </a:defRPr>
            </a:lvl5pPr>
            <a:lvl6pPr lvl="5">
              <a:spcBef>
                <a:spcPts val="0"/>
              </a:spcBef>
              <a:spcAft>
                <a:spcPts val="0"/>
              </a:spcAft>
              <a:buSzPts val="2400"/>
              <a:buFont typeface="Bebas Neue"/>
              <a:buNone/>
              <a:defRPr sz="2400">
                <a:latin typeface="Bebas Neue"/>
                <a:ea typeface="Bebas Neue"/>
                <a:cs typeface="Bebas Neue"/>
                <a:sym typeface="Bebas Neue"/>
              </a:defRPr>
            </a:lvl6pPr>
            <a:lvl7pPr lvl="6">
              <a:spcBef>
                <a:spcPts val="0"/>
              </a:spcBef>
              <a:spcAft>
                <a:spcPts val="0"/>
              </a:spcAft>
              <a:buSzPts val="2400"/>
              <a:buFont typeface="Bebas Neue"/>
              <a:buNone/>
              <a:defRPr sz="2400">
                <a:latin typeface="Bebas Neue"/>
                <a:ea typeface="Bebas Neue"/>
                <a:cs typeface="Bebas Neue"/>
                <a:sym typeface="Bebas Neue"/>
              </a:defRPr>
            </a:lvl7pPr>
            <a:lvl8pPr lvl="7">
              <a:spcBef>
                <a:spcPts val="0"/>
              </a:spcBef>
              <a:spcAft>
                <a:spcPts val="0"/>
              </a:spcAft>
              <a:buSzPts val="2400"/>
              <a:buFont typeface="Bebas Neue"/>
              <a:buNone/>
              <a:defRPr sz="2400">
                <a:latin typeface="Bebas Neue"/>
                <a:ea typeface="Bebas Neue"/>
                <a:cs typeface="Bebas Neue"/>
                <a:sym typeface="Bebas Neue"/>
              </a:defRPr>
            </a:lvl8pPr>
            <a:lvl9pPr lvl="8">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33" name="Google Shape;633;p23"/>
          <p:cNvSpPr txBox="1"/>
          <p:nvPr>
            <p:ph idx="9" type="subTitle"/>
          </p:nvPr>
        </p:nvSpPr>
        <p:spPr>
          <a:xfrm>
            <a:off x="3372941" y="3524450"/>
            <a:ext cx="2398200" cy="5847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23"/>
          <p:cNvSpPr txBox="1"/>
          <p:nvPr>
            <p:ph idx="13" type="subTitle"/>
          </p:nvPr>
        </p:nvSpPr>
        <p:spPr>
          <a:xfrm>
            <a:off x="3372941" y="3056273"/>
            <a:ext cx="2398200" cy="402000"/>
          </a:xfrm>
          <a:prstGeom prst="rect">
            <a:avLst/>
          </a:prstGeom>
          <a:noFill/>
        </p:spPr>
        <p:txBody>
          <a:bodyPr anchorCtr="0" anchor="b" bIns="91425" lIns="91425" spcFirstLastPara="1" rIns="91425" wrap="square" tIns="91425">
            <a:noAutofit/>
          </a:bodyPr>
          <a:lstStyle>
            <a:lvl1pPr lvl="0" algn="ctr">
              <a:spcBef>
                <a:spcPts val="0"/>
              </a:spcBef>
              <a:spcAft>
                <a:spcPts val="0"/>
              </a:spcAft>
              <a:buSzPts val="2400"/>
              <a:buFont typeface="Bebas Neue"/>
              <a:buNone/>
              <a:defRPr sz="2000">
                <a:latin typeface="Baloo 2 ExtraBold"/>
                <a:ea typeface="Baloo 2 ExtraBold"/>
                <a:cs typeface="Baloo 2 ExtraBold"/>
                <a:sym typeface="Baloo 2 ExtraBold"/>
              </a:defRPr>
            </a:lvl1pPr>
            <a:lvl2pPr lvl="1">
              <a:spcBef>
                <a:spcPts val="0"/>
              </a:spcBef>
              <a:spcAft>
                <a:spcPts val="0"/>
              </a:spcAft>
              <a:buSzPts val="2400"/>
              <a:buFont typeface="Bebas Neue"/>
              <a:buNone/>
              <a:defRPr sz="2400">
                <a:latin typeface="Bebas Neue"/>
                <a:ea typeface="Bebas Neue"/>
                <a:cs typeface="Bebas Neue"/>
                <a:sym typeface="Bebas Neue"/>
              </a:defRPr>
            </a:lvl2pPr>
            <a:lvl3pPr lvl="2">
              <a:spcBef>
                <a:spcPts val="0"/>
              </a:spcBef>
              <a:spcAft>
                <a:spcPts val="0"/>
              </a:spcAft>
              <a:buSzPts val="2400"/>
              <a:buFont typeface="Bebas Neue"/>
              <a:buNone/>
              <a:defRPr sz="2400">
                <a:latin typeface="Bebas Neue"/>
                <a:ea typeface="Bebas Neue"/>
                <a:cs typeface="Bebas Neue"/>
                <a:sym typeface="Bebas Neue"/>
              </a:defRPr>
            </a:lvl3pPr>
            <a:lvl4pPr lvl="3">
              <a:spcBef>
                <a:spcPts val="0"/>
              </a:spcBef>
              <a:spcAft>
                <a:spcPts val="0"/>
              </a:spcAft>
              <a:buSzPts val="2400"/>
              <a:buFont typeface="Bebas Neue"/>
              <a:buNone/>
              <a:defRPr sz="2400">
                <a:latin typeface="Bebas Neue"/>
                <a:ea typeface="Bebas Neue"/>
                <a:cs typeface="Bebas Neue"/>
                <a:sym typeface="Bebas Neue"/>
              </a:defRPr>
            </a:lvl4pPr>
            <a:lvl5pPr lvl="4">
              <a:spcBef>
                <a:spcPts val="0"/>
              </a:spcBef>
              <a:spcAft>
                <a:spcPts val="0"/>
              </a:spcAft>
              <a:buSzPts val="2400"/>
              <a:buFont typeface="Bebas Neue"/>
              <a:buNone/>
              <a:defRPr sz="2400">
                <a:latin typeface="Bebas Neue"/>
                <a:ea typeface="Bebas Neue"/>
                <a:cs typeface="Bebas Neue"/>
                <a:sym typeface="Bebas Neue"/>
              </a:defRPr>
            </a:lvl5pPr>
            <a:lvl6pPr lvl="5">
              <a:spcBef>
                <a:spcPts val="0"/>
              </a:spcBef>
              <a:spcAft>
                <a:spcPts val="0"/>
              </a:spcAft>
              <a:buSzPts val="2400"/>
              <a:buFont typeface="Bebas Neue"/>
              <a:buNone/>
              <a:defRPr sz="2400">
                <a:latin typeface="Bebas Neue"/>
                <a:ea typeface="Bebas Neue"/>
                <a:cs typeface="Bebas Neue"/>
                <a:sym typeface="Bebas Neue"/>
              </a:defRPr>
            </a:lvl6pPr>
            <a:lvl7pPr lvl="6">
              <a:spcBef>
                <a:spcPts val="0"/>
              </a:spcBef>
              <a:spcAft>
                <a:spcPts val="0"/>
              </a:spcAft>
              <a:buSzPts val="2400"/>
              <a:buFont typeface="Bebas Neue"/>
              <a:buNone/>
              <a:defRPr sz="2400">
                <a:latin typeface="Bebas Neue"/>
                <a:ea typeface="Bebas Neue"/>
                <a:cs typeface="Bebas Neue"/>
                <a:sym typeface="Bebas Neue"/>
              </a:defRPr>
            </a:lvl7pPr>
            <a:lvl8pPr lvl="7">
              <a:spcBef>
                <a:spcPts val="0"/>
              </a:spcBef>
              <a:spcAft>
                <a:spcPts val="0"/>
              </a:spcAft>
              <a:buSzPts val="2400"/>
              <a:buFont typeface="Bebas Neue"/>
              <a:buNone/>
              <a:defRPr sz="2400">
                <a:latin typeface="Bebas Neue"/>
                <a:ea typeface="Bebas Neue"/>
                <a:cs typeface="Bebas Neue"/>
                <a:sym typeface="Bebas Neue"/>
              </a:defRPr>
            </a:lvl8pPr>
            <a:lvl9pPr lvl="8">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35" name="Google Shape;635;p23"/>
          <p:cNvSpPr txBox="1"/>
          <p:nvPr>
            <p:ph idx="14" type="subTitle"/>
          </p:nvPr>
        </p:nvSpPr>
        <p:spPr>
          <a:xfrm>
            <a:off x="5874522" y="3525175"/>
            <a:ext cx="2398200" cy="5847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6" name="Google Shape;636;p23"/>
          <p:cNvSpPr txBox="1"/>
          <p:nvPr>
            <p:ph idx="15" type="subTitle"/>
          </p:nvPr>
        </p:nvSpPr>
        <p:spPr>
          <a:xfrm>
            <a:off x="5874522" y="3056275"/>
            <a:ext cx="2398200" cy="402000"/>
          </a:xfrm>
          <a:prstGeom prst="rect">
            <a:avLst/>
          </a:prstGeom>
          <a:noFill/>
        </p:spPr>
        <p:txBody>
          <a:bodyPr anchorCtr="0" anchor="b" bIns="91425" lIns="91425" spcFirstLastPara="1" rIns="91425" wrap="square" tIns="91425">
            <a:noAutofit/>
          </a:bodyPr>
          <a:lstStyle>
            <a:lvl1pPr lvl="0" algn="ctr">
              <a:spcBef>
                <a:spcPts val="0"/>
              </a:spcBef>
              <a:spcAft>
                <a:spcPts val="0"/>
              </a:spcAft>
              <a:buSzPts val="2400"/>
              <a:buFont typeface="Bebas Neue"/>
              <a:buNone/>
              <a:defRPr sz="2000">
                <a:latin typeface="Baloo 2 ExtraBold"/>
                <a:ea typeface="Baloo 2 ExtraBold"/>
                <a:cs typeface="Baloo 2 ExtraBold"/>
                <a:sym typeface="Baloo 2 ExtraBold"/>
              </a:defRPr>
            </a:lvl1pPr>
            <a:lvl2pPr lvl="1">
              <a:spcBef>
                <a:spcPts val="0"/>
              </a:spcBef>
              <a:spcAft>
                <a:spcPts val="0"/>
              </a:spcAft>
              <a:buSzPts val="2400"/>
              <a:buFont typeface="Bebas Neue"/>
              <a:buNone/>
              <a:defRPr sz="2400">
                <a:latin typeface="Bebas Neue"/>
                <a:ea typeface="Bebas Neue"/>
                <a:cs typeface="Bebas Neue"/>
                <a:sym typeface="Bebas Neue"/>
              </a:defRPr>
            </a:lvl2pPr>
            <a:lvl3pPr lvl="2">
              <a:spcBef>
                <a:spcPts val="0"/>
              </a:spcBef>
              <a:spcAft>
                <a:spcPts val="0"/>
              </a:spcAft>
              <a:buSzPts val="2400"/>
              <a:buFont typeface="Bebas Neue"/>
              <a:buNone/>
              <a:defRPr sz="2400">
                <a:latin typeface="Bebas Neue"/>
                <a:ea typeface="Bebas Neue"/>
                <a:cs typeface="Bebas Neue"/>
                <a:sym typeface="Bebas Neue"/>
              </a:defRPr>
            </a:lvl3pPr>
            <a:lvl4pPr lvl="3">
              <a:spcBef>
                <a:spcPts val="0"/>
              </a:spcBef>
              <a:spcAft>
                <a:spcPts val="0"/>
              </a:spcAft>
              <a:buSzPts val="2400"/>
              <a:buFont typeface="Bebas Neue"/>
              <a:buNone/>
              <a:defRPr sz="2400">
                <a:latin typeface="Bebas Neue"/>
                <a:ea typeface="Bebas Neue"/>
                <a:cs typeface="Bebas Neue"/>
                <a:sym typeface="Bebas Neue"/>
              </a:defRPr>
            </a:lvl4pPr>
            <a:lvl5pPr lvl="4">
              <a:spcBef>
                <a:spcPts val="0"/>
              </a:spcBef>
              <a:spcAft>
                <a:spcPts val="0"/>
              </a:spcAft>
              <a:buSzPts val="2400"/>
              <a:buFont typeface="Bebas Neue"/>
              <a:buNone/>
              <a:defRPr sz="2400">
                <a:latin typeface="Bebas Neue"/>
                <a:ea typeface="Bebas Neue"/>
                <a:cs typeface="Bebas Neue"/>
                <a:sym typeface="Bebas Neue"/>
              </a:defRPr>
            </a:lvl5pPr>
            <a:lvl6pPr lvl="5">
              <a:spcBef>
                <a:spcPts val="0"/>
              </a:spcBef>
              <a:spcAft>
                <a:spcPts val="0"/>
              </a:spcAft>
              <a:buSzPts val="2400"/>
              <a:buFont typeface="Bebas Neue"/>
              <a:buNone/>
              <a:defRPr sz="2400">
                <a:latin typeface="Bebas Neue"/>
                <a:ea typeface="Bebas Neue"/>
                <a:cs typeface="Bebas Neue"/>
                <a:sym typeface="Bebas Neue"/>
              </a:defRPr>
            </a:lvl6pPr>
            <a:lvl7pPr lvl="6">
              <a:spcBef>
                <a:spcPts val="0"/>
              </a:spcBef>
              <a:spcAft>
                <a:spcPts val="0"/>
              </a:spcAft>
              <a:buSzPts val="2400"/>
              <a:buFont typeface="Bebas Neue"/>
              <a:buNone/>
              <a:defRPr sz="2400">
                <a:latin typeface="Bebas Neue"/>
                <a:ea typeface="Bebas Neue"/>
                <a:cs typeface="Bebas Neue"/>
                <a:sym typeface="Bebas Neue"/>
              </a:defRPr>
            </a:lvl7pPr>
            <a:lvl8pPr lvl="7">
              <a:spcBef>
                <a:spcPts val="0"/>
              </a:spcBef>
              <a:spcAft>
                <a:spcPts val="0"/>
              </a:spcAft>
              <a:buSzPts val="2400"/>
              <a:buFont typeface="Bebas Neue"/>
              <a:buNone/>
              <a:defRPr sz="2400">
                <a:latin typeface="Bebas Neue"/>
                <a:ea typeface="Bebas Neue"/>
                <a:cs typeface="Bebas Neue"/>
                <a:sym typeface="Bebas Neue"/>
              </a:defRPr>
            </a:lvl8pPr>
            <a:lvl9pPr lvl="8">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37" name="Google Shape;637;p23"/>
          <p:cNvSpPr txBox="1"/>
          <p:nvPr>
            <p:ph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638" name="Shape 638"/>
        <p:cNvGrpSpPr/>
        <p:nvPr/>
      </p:nvGrpSpPr>
      <p:grpSpPr>
        <a:xfrm>
          <a:off x="0" y="0"/>
          <a:ext cx="0" cy="0"/>
          <a:chOff x="0" y="0"/>
          <a:chExt cx="0" cy="0"/>
        </a:xfrm>
      </p:grpSpPr>
      <p:grpSp>
        <p:nvGrpSpPr>
          <p:cNvPr id="639" name="Google Shape;639;p24"/>
          <p:cNvGrpSpPr/>
          <p:nvPr/>
        </p:nvGrpSpPr>
        <p:grpSpPr>
          <a:xfrm>
            <a:off x="0" y="-38100"/>
            <a:ext cx="9144000" cy="5219700"/>
            <a:chOff x="-43" y="-32400"/>
            <a:chExt cx="9144000" cy="5219700"/>
          </a:xfrm>
        </p:grpSpPr>
        <p:grpSp>
          <p:nvGrpSpPr>
            <p:cNvPr id="640" name="Google Shape;640;p24"/>
            <p:cNvGrpSpPr/>
            <p:nvPr/>
          </p:nvGrpSpPr>
          <p:grpSpPr>
            <a:xfrm>
              <a:off x="-43" y="-32400"/>
              <a:ext cx="9144000" cy="5219700"/>
              <a:chOff x="-43" y="-76200"/>
              <a:chExt cx="9144000" cy="5219700"/>
            </a:xfrm>
          </p:grpSpPr>
          <p:cxnSp>
            <p:nvCxnSpPr>
              <p:cNvPr id="641" name="Google Shape;641;p24"/>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42" name="Google Shape;642;p24"/>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43" name="Google Shape;643;p24"/>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44" name="Google Shape;644;p24"/>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45" name="Google Shape;645;p24"/>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46" name="Google Shape;646;p24"/>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47" name="Google Shape;647;p24"/>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48" name="Google Shape;648;p24"/>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49" name="Google Shape;649;p24"/>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50" name="Google Shape;650;p24"/>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51" name="Google Shape;651;p24"/>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52" name="Google Shape;652;p24"/>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53" name="Google Shape;653;p24"/>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54" name="Google Shape;654;p24"/>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55" name="Google Shape;655;p24"/>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56" name="Google Shape;656;p24"/>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57" name="Google Shape;657;p24"/>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58" name="Google Shape;658;p24"/>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59" name="Google Shape;659;p24"/>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60" name="Google Shape;660;p24"/>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61" name="Google Shape;661;p24"/>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62" name="Google Shape;662;p24"/>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63" name="Google Shape;663;p24"/>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664" name="Google Shape;664;p24"/>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5" name="Google Shape;665;p24"/>
          <p:cNvSpPr txBox="1"/>
          <p:nvPr>
            <p:ph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666" name="Shape 666"/>
        <p:cNvGrpSpPr/>
        <p:nvPr/>
      </p:nvGrpSpPr>
      <p:grpSpPr>
        <a:xfrm>
          <a:off x="0" y="0"/>
          <a:ext cx="0" cy="0"/>
          <a:chOff x="0" y="0"/>
          <a:chExt cx="0" cy="0"/>
        </a:xfrm>
      </p:grpSpPr>
      <p:grpSp>
        <p:nvGrpSpPr>
          <p:cNvPr id="667" name="Google Shape;667;p25"/>
          <p:cNvGrpSpPr/>
          <p:nvPr/>
        </p:nvGrpSpPr>
        <p:grpSpPr>
          <a:xfrm>
            <a:off x="0" y="-38100"/>
            <a:ext cx="9144000" cy="5219700"/>
            <a:chOff x="-43" y="-32400"/>
            <a:chExt cx="9144000" cy="5219700"/>
          </a:xfrm>
        </p:grpSpPr>
        <p:grpSp>
          <p:nvGrpSpPr>
            <p:cNvPr id="668" name="Google Shape;668;p25"/>
            <p:cNvGrpSpPr/>
            <p:nvPr/>
          </p:nvGrpSpPr>
          <p:grpSpPr>
            <a:xfrm>
              <a:off x="-43" y="-32400"/>
              <a:ext cx="9144000" cy="5219700"/>
              <a:chOff x="-43" y="-76200"/>
              <a:chExt cx="9144000" cy="5219700"/>
            </a:xfrm>
          </p:grpSpPr>
          <p:cxnSp>
            <p:nvCxnSpPr>
              <p:cNvPr id="669" name="Google Shape;669;p25"/>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70" name="Google Shape;670;p25"/>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71" name="Google Shape;671;p25"/>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72" name="Google Shape;672;p25"/>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73" name="Google Shape;673;p25"/>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74" name="Google Shape;674;p25"/>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75" name="Google Shape;675;p25"/>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76" name="Google Shape;676;p25"/>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77" name="Google Shape;677;p25"/>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78" name="Google Shape;678;p25"/>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79" name="Google Shape;679;p25"/>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80" name="Google Shape;680;p25"/>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81" name="Google Shape;681;p25"/>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82" name="Google Shape;682;p25"/>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83" name="Google Shape;683;p25"/>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684" name="Google Shape;684;p25"/>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85" name="Google Shape;685;p25"/>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86" name="Google Shape;686;p25"/>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87" name="Google Shape;687;p25"/>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88" name="Google Shape;688;p25"/>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89" name="Google Shape;689;p25"/>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90" name="Google Shape;690;p25"/>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691" name="Google Shape;691;p25"/>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692" name="Google Shape;692;p25"/>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3" name="Google Shape;693;p25"/>
          <p:cNvSpPr txBox="1"/>
          <p:nvPr>
            <p:ph hasCustomPrompt="1" type="title"/>
          </p:nvPr>
        </p:nvSpPr>
        <p:spPr>
          <a:xfrm>
            <a:off x="1568225" y="981625"/>
            <a:ext cx="2619900" cy="7476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3"/>
              </a:buClr>
              <a:buSzPts val="5000"/>
              <a:buNone/>
              <a:defRPr sz="4000">
                <a:solidFill>
                  <a:schemeClr val="accent3"/>
                </a:solidFill>
              </a:defRPr>
            </a:lvl1pPr>
            <a:lvl2pPr lvl="1"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2pPr>
            <a:lvl3pPr lvl="2"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3pPr>
            <a:lvl4pPr lvl="3"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4pPr>
            <a:lvl5pPr lvl="4"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5pPr>
            <a:lvl6pPr lvl="5"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6pPr>
            <a:lvl7pPr lvl="6"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7pPr>
            <a:lvl8pPr lvl="7"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8pPr>
            <a:lvl9pPr lvl="8"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9pPr>
          </a:lstStyle>
          <a:p>
            <a:r>
              <a:t>xx%</a:t>
            </a:r>
          </a:p>
        </p:txBody>
      </p:sp>
      <p:sp>
        <p:nvSpPr>
          <p:cNvPr id="694" name="Google Shape;694;p25"/>
          <p:cNvSpPr txBox="1"/>
          <p:nvPr>
            <p:ph idx="1" type="subTitle"/>
          </p:nvPr>
        </p:nvSpPr>
        <p:spPr>
          <a:xfrm>
            <a:off x="1568236" y="1731613"/>
            <a:ext cx="2619900" cy="6519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5" name="Google Shape;695;p25"/>
          <p:cNvSpPr txBox="1"/>
          <p:nvPr>
            <p:ph hasCustomPrompt="1" idx="2" type="title"/>
          </p:nvPr>
        </p:nvSpPr>
        <p:spPr>
          <a:xfrm>
            <a:off x="4955875" y="981025"/>
            <a:ext cx="2619900" cy="7488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3"/>
              </a:buClr>
              <a:buSzPts val="5000"/>
              <a:buNone/>
              <a:defRPr sz="4000">
                <a:solidFill>
                  <a:schemeClr val="accent3"/>
                </a:solidFill>
              </a:defRPr>
            </a:lvl1pPr>
            <a:lvl2pPr lvl="1"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2pPr>
            <a:lvl3pPr lvl="2"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3pPr>
            <a:lvl4pPr lvl="3"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4pPr>
            <a:lvl5pPr lvl="4"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5pPr>
            <a:lvl6pPr lvl="5"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6pPr>
            <a:lvl7pPr lvl="6"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7pPr>
            <a:lvl8pPr lvl="7"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8pPr>
            <a:lvl9pPr lvl="8"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9pPr>
          </a:lstStyle>
          <a:p>
            <a:r>
              <a:t>xx%</a:t>
            </a:r>
          </a:p>
        </p:txBody>
      </p:sp>
      <p:sp>
        <p:nvSpPr>
          <p:cNvPr id="696" name="Google Shape;696;p25"/>
          <p:cNvSpPr txBox="1"/>
          <p:nvPr>
            <p:ph idx="3" type="subTitle"/>
          </p:nvPr>
        </p:nvSpPr>
        <p:spPr>
          <a:xfrm>
            <a:off x="4955861" y="1732688"/>
            <a:ext cx="2619900" cy="651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7" name="Google Shape;697;p25"/>
          <p:cNvSpPr txBox="1"/>
          <p:nvPr>
            <p:ph hasCustomPrompt="1" idx="4" type="title"/>
          </p:nvPr>
        </p:nvSpPr>
        <p:spPr>
          <a:xfrm>
            <a:off x="1568225" y="2759500"/>
            <a:ext cx="2619900" cy="7476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3"/>
              </a:buClr>
              <a:buSzPts val="5000"/>
              <a:buNone/>
              <a:defRPr sz="4000">
                <a:solidFill>
                  <a:schemeClr val="accent3"/>
                </a:solidFill>
              </a:defRPr>
            </a:lvl1pPr>
            <a:lvl2pPr lvl="1"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2pPr>
            <a:lvl3pPr lvl="2"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3pPr>
            <a:lvl4pPr lvl="3"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4pPr>
            <a:lvl5pPr lvl="4"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5pPr>
            <a:lvl6pPr lvl="5"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6pPr>
            <a:lvl7pPr lvl="6"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7pPr>
            <a:lvl8pPr lvl="7"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8pPr>
            <a:lvl9pPr lvl="8"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9pPr>
          </a:lstStyle>
          <a:p>
            <a:r>
              <a:t>xx%</a:t>
            </a:r>
          </a:p>
        </p:txBody>
      </p:sp>
      <p:sp>
        <p:nvSpPr>
          <p:cNvPr id="698" name="Google Shape;698;p25"/>
          <p:cNvSpPr txBox="1"/>
          <p:nvPr>
            <p:ph idx="5" type="subTitle"/>
          </p:nvPr>
        </p:nvSpPr>
        <p:spPr>
          <a:xfrm>
            <a:off x="1568250" y="3509488"/>
            <a:ext cx="2619900" cy="6519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9" name="Google Shape;699;p25"/>
          <p:cNvSpPr txBox="1"/>
          <p:nvPr>
            <p:ph hasCustomPrompt="1" idx="6" type="title"/>
          </p:nvPr>
        </p:nvSpPr>
        <p:spPr>
          <a:xfrm>
            <a:off x="4955875" y="2758900"/>
            <a:ext cx="2619900" cy="7488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3"/>
              </a:buClr>
              <a:buSzPts val="5000"/>
              <a:buNone/>
              <a:defRPr sz="4000">
                <a:solidFill>
                  <a:schemeClr val="accent3"/>
                </a:solidFill>
              </a:defRPr>
            </a:lvl1pPr>
            <a:lvl2pPr lvl="1"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2pPr>
            <a:lvl3pPr lvl="2"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3pPr>
            <a:lvl4pPr lvl="3"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4pPr>
            <a:lvl5pPr lvl="4"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5pPr>
            <a:lvl6pPr lvl="5"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6pPr>
            <a:lvl7pPr lvl="6"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7pPr>
            <a:lvl8pPr lvl="7"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8pPr>
            <a:lvl9pPr lvl="8" algn="ctr">
              <a:spcBef>
                <a:spcPts val="0"/>
              </a:spcBef>
              <a:spcAft>
                <a:spcPts val="0"/>
              </a:spcAft>
              <a:buClr>
                <a:schemeClr val="accent3"/>
              </a:buClr>
              <a:buSzPts val="5000"/>
              <a:buFont typeface="Poppins Black"/>
              <a:buNone/>
              <a:defRPr sz="5000">
                <a:solidFill>
                  <a:schemeClr val="accent3"/>
                </a:solidFill>
                <a:latin typeface="Poppins Black"/>
                <a:ea typeface="Poppins Black"/>
                <a:cs typeface="Poppins Black"/>
                <a:sym typeface="Poppins Black"/>
              </a:defRPr>
            </a:lvl9pPr>
          </a:lstStyle>
          <a:p>
            <a:r>
              <a:t>xx%</a:t>
            </a:r>
          </a:p>
        </p:txBody>
      </p:sp>
      <p:sp>
        <p:nvSpPr>
          <p:cNvPr id="700" name="Google Shape;700;p25"/>
          <p:cNvSpPr txBox="1"/>
          <p:nvPr>
            <p:ph idx="7" type="subTitle"/>
          </p:nvPr>
        </p:nvSpPr>
        <p:spPr>
          <a:xfrm>
            <a:off x="4955875" y="3510563"/>
            <a:ext cx="2619900" cy="651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spTree>
      <p:nvGrpSpPr>
        <p:cNvPr id="701" name="Shape 701"/>
        <p:cNvGrpSpPr/>
        <p:nvPr/>
      </p:nvGrpSpPr>
      <p:grpSpPr>
        <a:xfrm>
          <a:off x="0" y="0"/>
          <a:ext cx="0" cy="0"/>
          <a:chOff x="0" y="0"/>
          <a:chExt cx="0" cy="0"/>
        </a:xfrm>
      </p:grpSpPr>
      <p:grpSp>
        <p:nvGrpSpPr>
          <p:cNvPr id="702" name="Google Shape;702;p26"/>
          <p:cNvGrpSpPr/>
          <p:nvPr/>
        </p:nvGrpSpPr>
        <p:grpSpPr>
          <a:xfrm>
            <a:off x="0" y="-38100"/>
            <a:ext cx="9144000" cy="5219700"/>
            <a:chOff x="-43" y="-32400"/>
            <a:chExt cx="9144000" cy="5219700"/>
          </a:xfrm>
        </p:grpSpPr>
        <p:grpSp>
          <p:nvGrpSpPr>
            <p:cNvPr id="703" name="Google Shape;703;p26"/>
            <p:cNvGrpSpPr/>
            <p:nvPr/>
          </p:nvGrpSpPr>
          <p:grpSpPr>
            <a:xfrm>
              <a:off x="-43" y="-32400"/>
              <a:ext cx="9144000" cy="5219700"/>
              <a:chOff x="-43" y="-76200"/>
              <a:chExt cx="9144000" cy="5219700"/>
            </a:xfrm>
          </p:grpSpPr>
          <p:cxnSp>
            <p:nvCxnSpPr>
              <p:cNvPr id="704" name="Google Shape;704;p26"/>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05" name="Google Shape;705;p26"/>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06" name="Google Shape;706;p26"/>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07" name="Google Shape;707;p26"/>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08" name="Google Shape;708;p26"/>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09" name="Google Shape;709;p26"/>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10" name="Google Shape;710;p26"/>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11" name="Google Shape;711;p26"/>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12" name="Google Shape;712;p26"/>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13" name="Google Shape;713;p26"/>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14" name="Google Shape;714;p26"/>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15" name="Google Shape;715;p26"/>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16" name="Google Shape;716;p26"/>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17" name="Google Shape;717;p26"/>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18" name="Google Shape;718;p26"/>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19" name="Google Shape;719;p26"/>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20" name="Google Shape;720;p26"/>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21" name="Google Shape;721;p26"/>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22" name="Google Shape;722;p26"/>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23" name="Google Shape;723;p26"/>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24" name="Google Shape;724;p26"/>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25" name="Google Shape;725;p26"/>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26" name="Google Shape;726;p26"/>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727" name="Google Shape;727;p26"/>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26"/>
          <p:cNvSpPr txBox="1"/>
          <p:nvPr>
            <p:ph idx="1" type="subTitle"/>
          </p:nvPr>
        </p:nvSpPr>
        <p:spPr>
          <a:xfrm>
            <a:off x="1204700" y="3976539"/>
            <a:ext cx="2099700" cy="5124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9" name="Google Shape;729;p26"/>
          <p:cNvSpPr txBox="1"/>
          <p:nvPr>
            <p:ph hasCustomPrompt="1" type="title"/>
          </p:nvPr>
        </p:nvSpPr>
        <p:spPr>
          <a:xfrm>
            <a:off x="1204700" y="3285425"/>
            <a:ext cx="2099700" cy="5976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3"/>
              </a:buClr>
              <a:buSzPts val="4000"/>
              <a:buNone/>
              <a:defRPr sz="4000">
                <a:solidFill>
                  <a:schemeClr val="accent3"/>
                </a:solidFill>
              </a:defRPr>
            </a:lvl1pPr>
            <a:lvl2pPr lvl="1" algn="ctr">
              <a:spcBef>
                <a:spcPts val="0"/>
              </a:spcBef>
              <a:spcAft>
                <a:spcPts val="0"/>
              </a:spcAft>
              <a:buClr>
                <a:schemeClr val="accent3"/>
              </a:buClr>
              <a:buSzPts val="4000"/>
              <a:buNone/>
              <a:defRPr sz="4000">
                <a:solidFill>
                  <a:schemeClr val="accent3"/>
                </a:solidFill>
              </a:defRPr>
            </a:lvl2pPr>
            <a:lvl3pPr lvl="2" algn="ctr">
              <a:spcBef>
                <a:spcPts val="0"/>
              </a:spcBef>
              <a:spcAft>
                <a:spcPts val="0"/>
              </a:spcAft>
              <a:buClr>
                <a:schemeClr val="accent3"/>
              </a:buClr>
              <a:buSzPts val="4000"/>
              <a:buNone/>
              <a:defRPr sz="4000">
                <a:solidFill>
                  <a:schemeClr val="accent3"/>
                </a:solidFill>
              </a:defRPr>
            </a:lvl3pPr>
            <a:lvl4pPr lvl="3" algn="ctr">
              <a:spcBef>
                <a:spcPts val="0"/>
              </a:spcBef>
              <a:spcAft>
                <a:spcPts val="0"/>
              </a:spcAft>
              <a:buClr>
                <a:schemeClr val="accent3"/>
              </a:buClr>
              <a:buSzPts val="4000"/>
              <a:buNone/>
              <a:defRPr sz="4000">
                <a:solidFill>
                  <a:schemeClr val="accent3"/>
                </a:solidFill>
              </a:defRPr>
            </a:lvl4pPr>
            <a:lvl5pPr lvl="4" algn="ctr">
              <a:spcBef>
                <a:spcPts val="0"/>
              </a:spcBef>
              <a:spcAft>
                <a:spcPts val="0"/>
              </a:spcAft>
              <a:buClr>
                <a:schemeClr val="accent3"/>
              </a:buClr>
              <a:buSzPts val="4000"/>
              <a:buNone/>
              <a:defRPr sz="4000">
                <a:solidFill>
                  <a:schemeClr val="accent3"/>
                </a:solidFill>
              </a:defRPr>
            </a:lvl5pPr>
            <a:lvl6pPr lvl="5" algn="ctr">
              <a:spcBef>
                <a:spcPts val="0"/>
              </a:spcBef>
              <a:spcAft>
                <a:spcPts val="0"/>
              </a:spcAft>
              <a:buClr>
                <a:schemeClr val="accent3"/>
              </a:buClr>
              <a:buSzPts val="4000"/>
              <a:buNone/>
              <a:defRPr sz="4000">
                <a:solidFill>
                  <a:schemeClr val="accent3"/>
                </a:solidFill>
              </a:defRPr>
            </a:lvl6pPr>
            <a:lvl7pPr lvl="6" algn="ctr">
              <a:spcBef>
                <a:spcPts val="0"/>
              </a:spcBef>
              <a:spcAft>
                <a:spcPts val="0"/>
              </a:spcAft>
              <a:buClr>
                <a:schemeClr val="accent3"/>
              </a:buClr>
              <a:buSzPts val="4000"/>
              <a:buNone/>
              <a:defRPr sz="4000">
                <a:solidFill>
                  <a:schemeClr val="accent3"/>
                </a:solidFill>
              </a:defRPr>
            </a:lvl7pPr>
            <a:lvl8pPr lvl="7" algn="ctr">
              <a:spcBef>
                <a:spcPts val="0"/>
              </a:spcBef>
              <a:spcAft>
                <a:spcPts val="0"/>
              </a:spcAft>
              <a:buClr>
                <a:schemeClr val="accent3"/>
              </a:buClr>
              <a:buSzPts val="4000"/>
              <a:buNone/>
              <a:defRPr sz="4000">
                <a:solidFill>
                  <a:schemeClr val="accent3"/>
                </a:solidFill>
              </a:defRPr>
            </a:lvl8pPr>
            <a:lvl9pPr lvl="8" algn="ctr">
              <a:spcBef>
                <a:spcPts val="0"/>
              </a:spcBef>
              <a:spcAft>
                <a:spcPts val="0"/>
              </a:spcAft>
              <a:buClr>
                <a:schemeClr val="accent3"/>
              </a:buClr>
              <a:buSzPts val="4000"/>
              <a:buNone/>
              <a:defRPr sz="4000">
                <a:solidFill>
                  <a:schemeClr val="accent3"/>
                </a:solidFill>
              </a:defRPr>
            </a:lvl9pPr>
          </a:lstStyle>
          <a:p>
            <a:r>
              <a:t>xx%</a:t>
            </a:r>
          </a:p>
        </p:txBody>
      </p:sp>
      <p:sp>
        <p:nvSpPr>
          <p:cNvPr id="730" name="Google Shape;730;p26"/>
          <p:cNvSpPr txBox="1"/>
          <p:nvPr>
            <p:ph idx="2" type="subTitle"/>
          </p:nvPr>
        </p:nvSpPr>
        <p:spPr>
          <a:xfrm>
            <a:off x="3522152" y="3976524"/>
            <a:ext cx="2099700" cy="5124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1" name="Google Shape;731;p26"/>
          <p:cNvSpPr txBox="1"/>
          <p:nvPr>
            <p:ph hasCustomPrompt="1" idx="3" type="title"/>
          </p:nvPr>
        </p:nvSpPr>
        <p:spPr>
          <a:xfrm>
            <a:off x="3522150" y="3285425"/>
            <a:ext cx="2099700" cy="5976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3"/>
              </a:buClr>
              <a:buSzPts val="4000"/>
              <a:buNone/>
              <a:defRPr sz="4000">
                <a:solidFill>
                  <a:schemeClr val="accent3"/>
                </a:solidFill>
              </a:defRPr>
            </a:lvl1pPr>
            <a:lvl2pPr lvl="1" algn="ctr">
              <a:spcBef>
                <a:spcPts val="0"/>
              </a:spcBef>
              <a:spcAft>
                <a:spcPts val="0"/>
              </a:spcAft>
              <a:buClr>
                <a:schemeClr val="accent3"/>
              </a:buClr>
              <a:buSzPts val="4000"/>
              <a:buNone/>
              <a:defRPr sz="4000">
                <a:solidFill>
                  <a:schemeClr val="accent3"/>
                </a:solidFill>
              </a:defRPr>
            </a:lvl2pPr>
            <a:lvl3pPr lvl="2" algn="ctr">
              <a:spcBef>
                <a:spcPts val="0"/>
              </a:spcBef>
              <a:spcAft>
                <a:spcPts val="0"/>
              </a:spcAft>
              <a:buClr>
                <a:schemeClr val="accent3"/>
              </a:buClr>
              <a:buSzPts val="4000"/>
              <a:buNone/>
              <a:defRPr sz="4000">
                <a:solidFill>
                  <a:schemeClr val="accent3"/>
                </a:solidFill>
              </a:defRPr>
            </a:lvl3pPr>
            <a:lvl4pPr lvl="3" algn="ctr">
              <a:spcBef>
                <a:spcPts val="0"/>
              </a:spcBef>
              <a:spcAft>
                <a:spcPts val="0"/>
              </a:spcAft>
              <a:buClr>
                <a:schemeClr val="accent3"/>
              </a:buClr>
              <a:buSzPts val="4000"/>
              <a:buNone/>
              <a:defRPr sz="4000">
                <a:solidFill>
                  <a:schemeClr val="accent3"/>
                </a:solidFill>
              </a:defRPr>
            </a:lvl4pPr>
            <a:lvl5pPr lvl="4" algn="ctr">
              <a:spcBef>
                <a:spcPts val="0"/>
              </a:spcBef>
              <a:spcAft>
                <a:spcPts val="0"/>
              </a:spcAft>
              <a:buClr>
                <a:schemeClr val="accent3"/>
              </a:buClr>
              <a:buSzPts val="4000"/>
              <a:buNone/>
              <a:defRPr sz="4000">
                <a:solidFill>
                  <a:schemeClr val="accent3"/>
                </a:solidFill>
              </a:defRPr>
            </a:lvl5pPr>
            <a:lvl6pPr lvl="5" algn="ctr">
              <a:spcBef>
                <a:spcPts val="0"/>
              </a:spcBef>
              <a:spcAft>
                <a:spcPts val="0"/>
              </a:spcAft>
              <a:buClr>
                <a:schemeClr val="accent3"/>
              </a:buClr>
              <a:buSzPts val="4000"/>
              <a:buNone/>
              <a:defRPr sz="4000">
                <a:solidFill>
                  <a:schemeClr val="accent3"/>
                </a:solidFill>
              </a:defRPr>
            </a:lvl6pPr>
            <a:lvl7pPr lvl="6" algn="ctr">
              <a:spcBef>
                <a:spcPts val="0"/>
              </a:spcBef>
              <a:spcAft>
                <a:spcPts val="0"/>
              </a:spcAft>
              <a:buClr>
                <a:schemeClr val="accent3"/>
              </a:buClr>
              <a:buSzPts val="4000"/>
              <a:buNone/>
              <a:defRPr sz="4000">
                <a:solidFill>
                  <a:schemeClr val="accent3"/>
                </a:solidFill>
              </a:defRPr>
            </a:lvl7pPr>
            <a:lvl8pPr lvl="7" algn="ctr">
              <a:spcBef>
                <a:spcPts val="0"/>
              </a:spcBef>
              <a:spcAft>
                <a:spcPts val="0"/>
              </a:spcAft>
              <a:buClr>
                <a:schemeClr val="accent3"/>
              </a:buClr>
              <a:buSzPts val="4000"/>
              <a:buNone/>
              <a:defRPr sz="4000">
                <a:solidFill>
                  <a:schemeClr val="accent3"/>
                </a:solidFill>
              </a:defRPr>
            </a:lvl8pPr>
            <a:lvl9pPr lvl="8" algn="ctr">
              <a:spcBef>
                <a:spcPts val="0"/>
              </a:spcBef>
              <a:spcAft>
                <a:spcPts val="0"/>
              </a:spcAft>
              <a:buClr>
                <a:schemeClr val="accent3"/>
              </a:buClr>
              <a:buSzPts val="4000"/>
              <a:buNone/>
              <a:defRPr sz="4000">
                <a:solidFill>
                  <a:schemeClr val="accent3"/>
                </a:solidFill>
              </a:defRPr>
            </a:lvl9pPr>
          </a:lstStyle>
          <a:p>
            <a:r>
              <a:t>xx%</a:t>
            </a:r>
          </a:p>
        </p:txBody>
      </p:sp>
      <p:sp>
        <p:nvSpPr>
          <p:cNvPr id="732" name="Google Shape;732;p26"/>
          <p:cNvSpPr txBox="1"/>
          <p:nvPr>
            <p:ph idx="4" type="subTitle"/>
          </p:nvPr>
        </p:nvSpPr>
        <p:spPr>
          <a:xfrm>
            <a:off x="5839612" y="3976550"/>
            <a:ext cx="2099700" cy="5124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3" name="Google Shape;733;p26"/>
          <p:cNvSpPr txBox="1"/>
          <p:nvPr>
            <p:ph hasCustomPrompt="1" idx="5" type="title"/>
          </p:nvPr>
        </p:nvSpPr>
        <p:spPr>
          <a:xfrm>
            <a:off x="5839614" y="3285425"/>
            <a:ext cx="2099700" cy="5976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3"/>
              </a:buClr>
              <a:buSzPts val="4000"/>
              <a:buNone/>
              <a:defRPr sz="4000">
                <a:solidFill>
                  <a:schemeClr val="accent3"/>
                </a:solidFill>
              </a:defRPr>
            </a:lvl1pPr>
            <a:lvl2pPr lvl="1" algn="ctr">
              <a:spcBef>
                <a:spcPts val="0"/>
              </a:spcBef>
              <a:spcAft>
                <a:spcPts val="0"/>
              </a:spcAft>
              <a:buClr>
                <a:schemeClr val="accent3"/>
              </a:buClr>
              <a:buSzPts val="4000"/>
              <a:buNone/>
              <a:defRPr sz="4000">
                <a:solidFill>
                  <a:schemeClr val="accent3"/>
                </a:solidFill>
              </a:defRPr>
            </a:lvl2pPr>
            <a:lvl3pPr lvl="2" algn="ctr">
              <a:spcBef>
                <a:spcPts val="0"/>
              </a:spcBef>
              <a:spcAft>
                <a:spcPts val="0"/>
              </a:spcAft>
              <a:buClr>
                <a:schemeClr val="accent3"/>
              </a:buClr>
              <a:buSzPts val="4000"/>
              <a:buNone/>
              <a:defRPr sz="4000">
                <a:solidFill>
                  <a:schemeClr val="accent3"/>
                </a:solidFill>
              </a:defRPr>
            </a:lvl3pPr>
            <a:lvl4pPr lvl="3" algn="ctr">
              <a:spcBef>
                <a:spcPts val="0"/>
              </a:spcBef>
              <a:spcAft>
                <a:spcPts val="0"/>
              </a:spcAft>
              <a:buClr>
                <a:schemeClr val="accent3"/>
              </a:buClr>
              <a:buSzPts val="4000"/>
              <a:buNone/>
              <a:defRPr sz="4000">
                <a:solidFill>
                  <a:schemeClr val="accent3"/>
                </a:solidFill>
              </a:defRPr>
            </a:lvl4pPr>
            <a:lvl5pPr lvl="4" algn="ctr">
              <a:spcBef>
                <a:spcPts val="0"/>
              </a:spcBef>
              <a:spcAft>
                <a:spcPts val="0"/>
              </a:spcAft>
              <a:buClr>
                <a:schemeClr val="accent3"/>
              </a:buClr>
              <a:buSzPts val="4000"/>
              <a:buNone/>
              <a:defRPr sz="4000">
                <a:solidFill>
                  <a:schemeClr val="accent3"/>
                </a:solidFill>
              </a:defRPr>
            </a:lvl5pPr>
            <a:lvl6pPr lvl="5" algn="ctr">
              <a:spcBef>
                <a:spcPts val="0"/>
              </a:spcBef>
              <a:spcAft>
                <a:spcPts val="0"/>
              </a:spcAft>
              <a:buClr>
                <a:schemeClr val="accent3"/>
              </a:buClr>
              <a:buSzPts val="4000"/>
              <a:buNone/>
              <a:defRPr sz="4000">
                <a:solidFill>
                  <a:schemeClr val="accent3"/>
                </a:solidFill>
              </a:defRPr>
            </a:lvl6pPr>
            <a:lvl7pPr lvl="6" algn="ctr">
              <a:spcBef>
                <a:spcPts val="0"/>
              </a:spcBef>
              <a:spcAft>
                <a:spcPts val="0"/>
              </a:spcAft>
              <a:buClr>
                <a:schemeClr val="accent3"/>
              </a:buClr>
              <a:buSzPts val="4000"/>
              <a:buNone/>
              <a:defRPr sz="4000">
                <a:solidFill>
                  <a:schemeClr val="accent3"/>
                </a:solidFill>
              </a:defRPr>
            </a:lvl7pPr>
            <a:lvl8pPr lvl="7" algn="ctr">
              <a:spcBef>
                <a:spcPts val="0"/>
              </a:spcBef>
              <a:spcAft>
                <a:spcPts val="0"/>
              </a:spcAft>
              <a:buClr>
                <a:schemeClr val="accent3"/>
              </a:buClr>
              <a:buSzPts val="4000"/>
              <a:buNone/>
              <a:defRPr sz="4000">
                <a:solidFill>
                  <a:schemeClr val="accent3"/>
                </a:solidFill>
              </a:defRPr>
            </a:lvl8pPr>
            <a:lvl9pPr lvl="8" algn="ctr">
              <a:spcBef>
                <a:spcPts val="0"/>
              </a:spcBef>
              <a:spcAft>
                <a:spcPts val="0"/>
              </a:spcAft>
              <a:buClr>
                <a:schemeClr val="accent3"/>
              </a:buClr>
              <a:buSzPts val="4000"/>
              <a:buNone/>
              <a:defRPr sz="4000">
                <a:solidFill>
                  <a:schemeClr val="accent3"/>
                </a:solidFill>
              </a:defRPr>
            </a:lvl9pPr>
          </a:lstStyle>
          <a:p>
            <a:r>
              <a:t>xx%</a:t>
            </a:r>
          </a:p>
        </p:txBody>
      </p:sp>
      <p:sp>
        <p:nvSpPr>
          <p:cNvPr id="734" name="Google Shape;734;p26"/>
          <p:cNvSpPr txBox="1"/>
          <p:nvPr>
            <p:ph idx="6" type="subTitle"/>
          </p:nvPr>
        </p:nvSpPr>
        <p:spPr>
          <a:xfrm>
            <a:off x="1204700" y="1195398"/>
            <a:ext cx="2099700" cy="4560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2000">
                <a:latin typeface="Baloo 2 ExtraBold"/>
                <a:ea typeface="Baloo 2 ExtraBold"/>
                <a:cs typeface="Baloo 2 ExtraBold"/>
                <a:sym typeface="Baloo 2 ExtraBold"/>
              </a:defRPr>
            </a:lvl1pPr>
            <a:lvl2pPr lvl="1">
              <a:spcBef>
                <a:spcPts val="0"/>
              </a:spcBef>
              <a:spcAft>
                <a:spcPts val="0"/>
              </a:spcAft>
              <a:buClr>
                <a:schemeClr val="accent2"/>
              </a:buClr>
              <a:buSzPts val="2400"/>
              <a:buNone/>
              <a:defRPr i="1" sz="2400">
                <a:solidFill>
                  <a:schemeClr val="accent2"/>
                </a:solidFill>
              </a:defRPr>
            </a:lvl2pPr>
            <a:lvl3pPr lvl="2">
              <a:spcBef>
                <a:spcPts val="0"/>
              </a:spcBef>
              <a:spcAft>
                <a:spcPts val="0"/>
              </a:spcAft>
              <a:buClr>
                <a:schemeClr val="accent2"/>
              </a:buClr>
              <a:buSzPts val="2400"/>
              <a:buNone/>
              <a:defRPr i="1" sz="2400">
                <a:solidFill>
                  <a:schemeClr val="accent2"/>
                </a:solidFill>
              </a:defRPr>
            </a:lvl3pPr>
            <a:lvl4pPr lvl="3">
              <a:spcBef>
                <a:spcPts val="0"/>
              </a:spcBef>
              <a:spcAft>
                <a:spcPts val="0"/>
              </a:spcAft>
              <a:buClr>
                <a:schemeClr val="accent2"/>
              </a:buClr>
              <a:buSzPts val="2400"/>
              <a:buNone/>
              <a:defRPr i="1" sz="2400">
                <a:solidFill>
                  <a:schemeClr val="accent2"/>
                </a:solidFill>
              </a:defRPr>
            </a:lvl4pPr>
            <a:lvl5pPr lvl="4">
              <a:spcBef>
                <a:spcPts val="0"/>
              </a:spcBef>
              <a:spcAft>
                <a:spcPts val="0"/>
              </a:spcAft>
              <a:buClr>
                <a:schemeClr val="accent2"/>
              </a:buClr>
              <a:buSzPts val="2400"/>
              <a:buNone/>
              <a:defRPr i="1" sz="2400">
                <a:solidFill>
                  <a:schemeClr val="accent2"/>
                </a:solidFill>
              </a:defRPr>
            </a:lvl5pPr>
            <a:lvl6pPr lvl="5">
              <a:spcBef>
                <a:spcPts val="0"/>
              </a:spcBef>
              <a:spcAft>
                <a:spcPts val="0"/>
              </a:spcAft>
              <a:buClr>
                <a:schemeClr val="accent2"/>
              </a:buClr>
              <a:buSzPts val="2400"/>
              <a:buNone/>
              <a:defRPr i="1" sz="2400">
                <a:solidFill>
                  <a:schemeClr val="accent2"/>
                </a:solidFill>
              </a:defRPr>
            </a:lvl6pPr>
            <a:lvl7pPr lvl="6">
              <a:spcBef>
                <a:spcPts val="0"/>
              </a:spcBef>
              <a:spcAft>
                <a:spcPts val="0"/>
              </a:spcAft>
              <a:buClr>
                <a:schemeClr val="accent2"/>
              </a:buClr>
              <a:buSzPts val="2400"/>
              <a:buNone/>
              <a:defRPr i="1" sz="2400">
                <a:solidFill>
                  <a:schemeClr val="accent2"/>
                </a:solidFill>
              </a:defRPr>
            </a:lvl7pPr>
            <a:lvl8pPr lvl="7">
              <a:spcBef>
                <a:spcPts val="0"/>
              </a:spcBef>
              <a:spcAft>
                <a:spcPts val="0"/>
              </a:spcAft>
              <a:buClr>
                <a:schemeClr val="accent2"/>
              </a:buClr>
              <a:buSzPts val="2400"/>
              <a:buNone/>
              <a:defRPr i="1" sz="2400">
                <a:solidFill>
                  <a:schemeClr val="accent2"/>
                </a:solidFill>
              </a:defRPr>
            </a:lvl8pPr>
            <a:lvl9pPr lvl="8">
              <a:spcBef>
                <a:spcPts val="0"/>
              </a:spcBef>
              <a:spcAft>
                <a:spcPts val="0"/>
              </a:spcAft>
              <a:buClr>
                <a:schemeClr val="accent2"/>
              </a:buClr>
              <a:buSzPts val="2400"/>
              <a:buNone/>
              <a:defRPr i="1" sz="2400">
                <a:solidFill>
                  <a:schemeClr val="accent2"/>
                </a:solidFill>
              </a:defRPr>
            </a:lvl9pPr>
          </a:lstStyle>
          <a:p/>
        </p:txBody>
      </p:sp>
      <p:sp>
        <p:nvSpPr>
          <p:cNvPr id="735" name="Google Shape;735;p26"/>
          <p:cNvSpPr txBox="1"/>
          <p:nvPr>
            <p:ph idx="7" type="subTitle"/>
          </p:nvPr>
        </p:nvSpPr>
        <p:spPr>
          <a:xfrm>
            <a:off x="3522152" y="1194575"/>
            <a:ext cx="2099700" cy="4560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2000">
                <a:latin typeface="Baloo 2 ExtraBold"/>
                <a:ea typeface="Baloo 2 ExtraBold"/>
                <a:cs typeface="Baloo 2 ExtraBold"/>
                <a:sym typeface="Baloo 2 ExtraBold"/>
              </a:defRPr>
            </a:lvl1pPr>
            <a:lvl2pPr lvl="1">
              <a:spcBef>
                <a:spcPts val="0"/>
              </a:spcBef>
              <a:spcAft>
                <a:spcPts val="0"/>
              </a:spcAft>
              <a:buClr>
                <a:schemeClr val="accent2"/>
              </a:buClr>
              <a:buSzPts val="2400"/>
              <a:buNone/>
              <a:defRPr i="1" sz="2400">
                <a:solidFill>
                  <a:schemeClr val="accent2"/>
                </a:solidFill>
              </a:defRPr>
            </a:lvl2pPr>
            <a:lvl3pPr lvl="2">
              <a:spcBef>
                <a:spcPts val="0"/>
              </a:spcBef>
              <a:spcAft>
                <a:spcPts val="0"/>
              </a:spcAft>
              <a:buClr>
                <a:schemeClr val="accent2"/>
              </a:buClr>
              <a:buSzPts val="2400"/>
              <a:buNone/>
              <a:defRPr i="1" sz="2400">
                <a:solidFill>
                  <a:schemeClr val="accent2"/>
                </a:solidFill>
              </a:defRPr>
            </a:lvl3pPr>
            <a:lvl4pPr lvl="3">
              <a:spcBef>
                <a:spcPts val="0"/>
              </a:spcBef>
              <a:spcAft>
                <a:spcPts val="0"/>
              </a:spcAft>
              <a:buClr>
                <a:schemeClr val="accent2"/>
              </a:buClr>
              <a:buSzPts val="2400"/>
              <a:buNone/>
              <a:defRPr i="1" sz="2400">
                <a:solidFill>
                  <a:schemeClr val="accent2"/>
                </a:solidFill>
              </a:defRPr>
            </a:lvl4pPr>
            <a:lvl5pPr lvl="4">
              <a:spcBef>
                <a:spcPts val="0"/>
              </a:spcBef>
              <a:spcAft>
                <a:spcPts val="0"/>
              </a:spcAft>
              <a:buClr>
                <a:schemeClr val="accent2"/>
              </a:buClr>
              <a:buSzPts val="2400"/>
              <a:buNone/>
              <a:defRPr i="1" sz="2400">
                <a:solidFill>
                  <a:schemeClr val="accent2"/>
                </a:solidFill>
              </a:defRPr>
            </a:lvl5pPr>
            <a:lvl6pPr lvl="5">
              <a:spcBef>
                <a:spcPts val="0"/>
              </a:spcBef>
              <a:spcAft>
                <a:spcPts val="0"/>
              </a:spcAft>
              <a:buClr>
                <a:schemeClr val="accent2"/>
              </a:buClr>
              <a:buSzPts val="2400"/>
              <a:buNone/>
              <a:defRPr i="1" sz="2400">
                <a:solidFill>
                  <a:schemeClr val="accent2"/>
                </a:solidFill>
              </a:defRPr>
            </a:lvl6pPr>
            <a:lvl7pPr lvl="6">
              <a:spcBef>
                <a:spcPts val="0"/>
              </a:spcBef>
              <a:spcAft>
                <a:spcPts val="0"/>
              </a:spcAft>
              <a:buClr>
                <a:schemeClr val="accent2"/>
              </a:buClr>
              <a:buSzPts val="2400"/>
              <a:buNone/>
              <a:defRPr i="1" sz="2400">
                <a:solidFill>
                  <a:schemeClr val="accent2"/>
                </a:solidFill>
              </a:defRPr>
            </a:lvl7pPr>
            <a:lvl8pPr lvl="7">
              <a:spcBef>
                <a:spcPts val="0"/>
              </a:spcBef>
              <a:spcAft>
                <a:spcPts val="0"/>
              </a:spcAft>
              <a:buClr>
                <a:schemeClr val="accent2"/>
              </a:buClr>
              <a:buSzPts val="2400"/>
              <a:buNone/>
              <a:defRPr i="1" sz="2400">
                <a:solidFill>
                  <a:schemeClr val="accent2"/>
                </a:solidFill>
              </a:defRPr>
            </a:lvl8pPr>
            <a:lvl9pPr lvl="8">
              <a:spcBef>
                <a:spcPts val="0"/>
              </a:spcBef>
              <a:spcAft>
                <a:spcPts val="0"/>
              </a:spcAft>
              <a:buClr>
                <a:schemeClr val="accent2"/>
              </a:buClr>
              <a:buSzPts val="2400"/>
              <a:buNone/>
              <a:defRPr i="1" sz="2400">
                <a:solidFill>
                  <a:schemeClr val="accent2"/>
                </a:solidFill>
              </a:defRPr>
            </a:lvl9pPr>
          </a:lstStyle>
          <a:p/>
        </p:txBody>
      </p:sp>
      <p:sp>
        <p:nvSpPr>
          <p:cNvPr id="736" name="Google Shape;736;p26"/>
          <p:cNvSpPr txBox="1"/>
          <p:nvPr>
            <p:ph idx="8" type="subTitle"/>
          </p:nvPr>
        </p:nvSpPr>
        <p:spPr>
          <a:xfrm>
            <a:off x="5839602" y="1195398"/>
            <a:ext cx="2099700" cy="4560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2"/>
              </a:buClr>
              <a:buSzPts val="2400"/>
              <a:buNone/>
              <a:defRPr sz="2000">
                <a:latin typeface="Baloo 2 ExtraBold"/>
                <a:ea typeface="Baloo 2 ExtraBold"/>
                <a:cs typeface="Baloo 2 ExtraBold"/>
                <a:sym typeface="Baloo 2 ExtraBold"/>
              </a:defRPr>
            </a:lvl1pPr>
            <a:lvl2pPr lvl="1">
              <a:spcBef>
                <a:spcPts val="0"/>
              </a:spcBef>
              <a:spcAft>
                <a:spcPts val="0"/>
              </a:spcAft>
              <a:buClr>
                <a:schemeClr val="accent2"/>
              </a:buClr>
              <a:buSzPts val="2400"/>
              <a:buNone/>
              <a:defRPr i="1" sz="2400">
                <a:solidFill>
                  <a:schemeClr val="accent2"/>
                </a:solidFill>
              </a:defRPr>
            </a:lvl2pPr>
            <a:lvl3pPr lvl="2">
              <a:spcBef>
                <a:spcPts val="0"/>
              </a:spcBef>
              <a:spcAft>
                <a:spcPts val="0"/>
              </a:spcAft>
              <a:buClr>
                <a:schemeClr val="accent2"/>
              </a:buClr>
              <a:buSzPts val="2400"/>
              <a:buNone/>
              <a:defRPr i="1" sz="2400">
                <a:solidFill>
                  <a:schemeClr val="accent2"/>
                </a:solidFill>
              </a:defRPr>
            </a:lvl3pPr>
            <a:lvl4pPr lvl="3">
              <a:spcBef>
                <a:spcPts val="0"/>
              </a:spcBef>
              <a:spcAft>
                <a:spcPts val="0"/>
              </a:spcAft>
              <a:buClr>
                <a:schemeClr val="accent2"/>
              </a:buClr>
              <a:buSzPts val="2400"/>
              <a:buNone/>
              <a:defRPr i="1" sz="2400">
                <a:solidFill>
                  <a:schemeClr val="accent2"/>
                </a:solidFill>
              </a:defRPr>
            </a:lvl4pPr>
            <a:lvl5pPr lvl="4">
              <a:spcBef>
                <a:spcPts val="0"/>
              </a:spcBef>
              <a:spcAft>
                <a:spcPts val="0"/>
              </a:spcAft>
              <a:buClr>
                <a:schemeClr val="accent2"/>
              </a:buClr>
              <a:buSzPts val="2400"/>
              <a:buNone/>
              <a:defRPr i="1" sz="2400">
                <a:solidFill>
                  <a:schemeClr val="accent2"/>
                </a:solidFill>
              </a:defRPr>
            </a:lvl5pPr>
            <a:lvl6pPr lvl="5">
              <a:spcBef>
                <a:spcPts val="0"/>
              </a:spcBef>
              <a:spcAft>
                <a:spcPts val="0"/>
              </a:spcAft>
              <a:buClr>
                <a:schemeClr val="accent2"/>
              </a:buClr>
              <a:buSzPts val="2400"/>
              <a:buNone/>
              <a:defRPr i="1" sz="2400">
                <a:solidFill>
                  <a:schemeClr val="accent2"/>
                </a:solidFill>
              </a:defRPr>
            </a:lvl6pPr>
            <a:lvl7pPr lvl="6">
              <a:spcBef>
                <a:spcPts val="0"/>
              </a:spcBef>
              <a:spcAft>
                <a:spcPts val="0"/>
              </a:spcAft>
              <a:buClr>
                <a:schemeClr val="accent2"/>
              </a:buClr>
              <a:buSzPts val="2400"/>
              <a:buNone/>
              <a:defRPr i="1" sz="2400">
                <a:solidFill>
                  <a:schemeClr val="accent2"/>
                </a:solidFill>
              </a:defRPr>
            </a:lvl7pPr>
            <a:lvl8pPr lvl="7">
              <a:spcBef>
                <a:spcPts val="0"/>
              </a:spcBef>
              <a:spcAft>
                <a:spcPts val="0"/>
              </a:spcAft>
              <a:buClr>
                <a:schemeClr val="accent2"/>
              </a:buClr>
              <a:buSzPts val="2400"/>
              <a:buNone/>
              <a:defRPr i="1" sz="2400">
                <a:solidFill>
                  <a:schemeClr val="accent2"/>
                </a:solidFill>
              </a:defRPr>
            </a:lvl8pPr>
            <a:lvl9pPr lvl="8">
              <a:spcBef>
                <a:spcPts val="0"/>
              </a:spcBef>
              <a:spcAft>
                <a:spcPts val="0"/>
              </a:spcAft>
              <a:buClr>
                <a:schemeClr val="accent2"/>
              </a:buClr>
              <a:buSzPts val="2400"/>
              <a:buNone/>
              <a:defRPr i="1" sz="2400">
                <a:solidFill>
                  <a:schemeClr val="accent2"/>
                </a:solidFill>
              </a:defRPr>
            </a:lvl9pPr>
          </a:lstStyle>
          <a:p/>
        </p:txBody>
      </p:sp>
      <p:sp>
        <p:nvSpPr>
          <p:cNvPr id="737" name="Google Shape;737;p26"/>
          <p:cNvSpPr txBox="1"/>
          <p:nvPr>
            <p:ph idx="9"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738" name="Shape 738"/>
        <p:cNvGrpSpPr/>
        <p:nvPr/>
      </p:nvGrpSpPr>
      <p:grpSpPr>
        <a:xfrm>
          <a:off x="0" y="0"/>
          <a:ext cx="0" cy="0"/>
          <a:chOff x="0" y="0"/>
          <a:chExt cx="0" cy="0"/>
        </a:xfrm>
      </p:grpSpPr>
      <p:grpSp>
        <p:nvGrpSpPr>
          <p:cNvPr id="739" name="Google Shape;739;p27"/>
          <p:cNvGrpSpPr/>
          <p:nvPr/>
        </p:nvGrpSpPr>
        <p:grpSpPr>
          <a:xfrm>
            <a:off x="0" y="-38100"/>
            <a:ext cx="9144000" cy="5219700"/>
            <a:chOff x="-43" y="-32400"/>
            <a:chExt cx="9144000" cy="5219700"/>
          </a:xfrm>
        </p:grpSpPr>
        <p:grpSp>
          <p:nvGrpSpPr>
            <p:cNvPr id="740" name="Google Shape;740;p27"/>
            <p:cNvGrpSpPr/>
            <p:nvPr/>
          </p:nvGrpSpPr>
          <p:grpSpPr>
            <a:xfrm>
              <a:off x="-43" y="-32400"/>
              <a:ext cx="9144000" cy="5219700"/>
              <a:chOff x="-43" y="-76200"/>
              <a:chExt cx="9144000" cy="5219700"/>
            </a:xfrm>
          </p:grpSpPr>
          <p:cxnSp>
            <p:nvCxnSpPr>
              <p:cNvPr id="741" name="Google Shape;741;p27"/>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42" name="Google Shape;742;p27"/>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43" name="Google Shape;743;p27"/>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44" name="Google Shape;744;p27"/>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45" name="Google Shape;745;p27"/>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46" name="Google Shape;746;p27"/>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47" name="Google Shape;747;p27"/>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48" name="Google Shape;748;p27"/>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49" name="Google Shape;749;p27"/>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50" name="Google Shape;750;p27"/>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51" name="Google Shape;751;p27"/>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52" name="Google Shape;752;p27"/>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53" name="Google Shape;753;p27"/>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54" name="Google Shape;754;p27"/>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55" name="Google Shape;755;p27"/>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56" name="Google Shape;756;p27"/>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57" name="Google Shape;757;p27"/>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58" name="Google Shape;758;p27"/>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59" name="Google Shape;759;p27"/>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60" name="Google Shape;760;p27"/>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61" name="Google Shape;761;p27"/>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62" name="Google Shape;762;p27"/>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63" name="Google Shape;763;p27"/>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764" name="Google Shape;764;p27"/>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5" name="Google Shape;765;p27"/>
          <p:cNvSpPr txBox="1"/>
          <p:nvPr>
            <p:ph type="ctrTitle"/>
          </p:nvPr>
        </p:nvSpPr>
        <p:spPr>
          <a:xfrm>
            <a:off x="1008200" y="386200"/>
            <a:ext cx="4724400" cy="1221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5200"/>
              <a:buNone/>
              <a:defRPr sz="6000"/>
            </a:lvl1pPr>
            <a:lvl2pPr lvl="1"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2pPr>
            <a:lvl3pPr lvl="2"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3pPr>
            <a:lvl4pPr lvl="3"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4pPr>
            <a:lvl5pPr lvl="4"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5pPr>
            <a:lvl6pPr lvl="5"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6pPr>
            <a:lvl7pPr lvl="6"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7pPr>
            <a:lvl8pPr lvl="7"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8pPr>
            <a:lvl9pPr lvl="8"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9pPr>
          </a:lstStyle>
          <a:p/>
        </p:txBody>
      </p:sp>
      <p:sp>
        <p:nvSpPr>
          <p:cNvPr id="766" name="Google Shape;766;p27"/>
          <p:cNvSpPr txBox="1"/>
          <p:nvPr>
            <p:ph idx="1" type="subTitle"/>
          </p:nvPr>
        </p:nvSpPr>
        <p:spPr>
          <a:xfrm>
            <a:off x="1008200" y="1563238"/>
            <a:ext cx="4724400" cy="1030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2000"/>
              <a:buFont typeface="Baloo 2 ExtraBold"/>
              <a:buNone/>
              <a:defRPr sz="2000">
                <a:latin typeface="Baloo 2 ExtraBold"/>
                <a:ea typeface="Baloo 2 ExtraBold"/>
                <a:cs typeface="Baloo 2 ExtraBold"/>
                <a:sym typeface="Baloo 2 ExtraBold"/>
              </a:defRPr>
            </a:lvl1pPr>
            <a:lvl2pPr lvl="1">
              <a:lnSpc>
                <a:spcPct val="100000"/>
              </a:lnSpc>
              <a:spcBef>
                <a:spcPts val="0"/>
              </a:spcBef>
              <a:spcAft>
                <a:spcPts val="0"/>
              </a:spcAft>
              <a:buSzPts val="1400"/>
              <a:buFont typeface="Londrina Solid"/>
              <a:buNone/>
              <a:defRPr>
                <a:latin typeface="Londrina Solid"/>
                <a:ea typeface="Londrina Solid"/>
                <a:cs typeface="Londrina Solid"/>
                <a:sym typeface="Londrina Solid"/>
              </a:defRPr>
            </a:lvl2pPr>
            <a:lvl3pPr lvl="2">
              <a:lnSpc>
                <a:spcPct val="100000"/>
              </a:lnSpc>
              <a:spcBef>
                <a:spcPts val="0"/>
              </a:spcBef>
              <a:spcAft>
                <a:spcPts val="0"/>
              </a:spcAft>
              <a:buSzPts val="1400"/>
              <a:buFont typeface="Londrina Solid"/>
              <a:buNone/>
              <a:defRPr>
                <a:latin typeface="Londrina Solid"/>
                <a:ea typeface="Londrina Solid"/>
                <a:cs typeface="Londrina Solid"/>
                <a:sym typeface="Londrina Solid"/>
              </a:defRPr>
            </a:lvl3pPr>
            <a:lvl4pPr lvl="3">
              <a:lnSpc>
                <a:spcPct val="100000"/>
              </a:lnSpc>
              <a:spcBef>
                <a:spcPts val="0"/>
              </a:spcBef>
              <a:spcAft>
                <a:spcPts val="0"/>
              </a:spcAft>
              <a:buSzPts val="1400"/>
              <a:buFont typeface="Londrina Solid"/>
              <a:buNone/>
              <a:defRPr>
                <a:latin typeface="Londrina Solid"/>
                <a:ea typeface="Londrina Solid"/>
                <a:cs typeface="Londrina Solid"/>
                <a:sym typeface="Londrina Solid"/>
              </a:defRPr>
            </a:lvl4pPr>
            <a:lvl5pPr lvl="4">
              <a:lnSpc>
                <a:spcPct val="100000"/>
              </a:lnSpc>
              <a:spcBef>
                <a:spcPts val="0"/>
              </a:spcBef>
              <a:spcAft>
                <a:spcPts val="0"/>
              </a:spcAft>
              <a:buSzPts val="1400"/>
              <a:buFont typeface="Londrina Solid"/>
              <a:buNone/>
              <a:defRPr>
                <a:latin typeface="Londrina Solid"/>
                <a:ea typeface="Londrina Solid"/>
                <a:cs typeface="Londrina Solid"/>
                <a:sym typeface="Londrina Solid"/>
              </a:defRPr>
            </a:lvl5pPr>
            <a:lvl6pPr lvl="5">
              <a:lnSpc>
                <a:spcPct val="100000"/>
              </a:lnSpc>
              <a:spcBef>
                <a:spcPts val="0"/>
              </a:spcBef>
              <a:spcAft>
                <a:spcPts val="0"/>
              </a:spcAft>
              <a:buSzPts val="1400"/>
              <a:buFont typeface="Londrina Solid"/>
              <a:buNone/>
              <a:defRPr>
                <a:latin typeface="Londrina Solid"/>
                <a:ea typeface="Londrina Solid"/>
                <a:cs typeface="Londrina Solid"/>
                <a:sym typeface="Londrina Solid"/>
              </a:defRPr>
            </a:lvl6pPr>
            <a:lvl7pPr lvl="6">
              <a:lnSpc>
                <a:spcPct val="100000"/>
              </a:lnSpc>
              <a:spcBef>
                <a:spcPts val="0"/>
              </a:spcBef>
              <a:spcAft>
                <a:spcPts val="0"/>
              </a:spcAft>
              <a:buSzPts val="1400"/>
              <a:buFont typeface="Londrina Solid"/>
              <a:buNone/>
              <a:defRPr>
                <a:latin typeface="Londrina Solid"/>
                <a:ea typeface="Londrina Solid"/>
                <a:cs typeface="Londrina Solid"/>
                <a:sym typeface="Londrina Solid"/>
              </a:defRPr>
            </a:lvl7pPr>
            <a:lvl8pPr lvl="7">
              <a:lnSpc>
                <a:spcPct val="100000"/>
              </a:lnSpc>
              <a:spcBef>
                <a:spcPts val="0"/>
              </a:spcBef>
              <a:spcAft>
                <a:spcPts val="0"/>
              </a:spcAft>
              <a:buSzPts val="1400"/>
              <a:buFont typeface="Londrina Solid"/>
              <a:buNone/>
              <a:defRPr>
                <a:latin typeface="Londrina Solid"/>
                <a:ea typeface="Londrina Solid"/>
                <a:cs typeface="Londrina Solid"/>
                <a:sym typeface="Londrina Solid"/>
              </a:defRPr>
            </a:lvl8pPr>
            <a:lvl9pPr lvl="8">
              <a:lnSpc>
                <a:spcPct val="100000"/>
              </a:lnSpc>
              <a:spcBef>
                <a:spcPts val="0"/>
              </a:spcBef>
              <a:spcAft>
                <a:spcPts val="0"/>
              </a:spcAft>
              <a:buSzPts val="1400"/>
              <a:buFont typeface="Londrina Solid"/>
              <a:buNone/>
              <a:defRPr>
                <a:latin typeface="Londrina Solid"/>
                <a:ea typeface="Londrina Solid"/>
                <a:cs typeface="Londrina Solid"/>
                <a:sym typeface="Londrina Solid"/>
              </a:defRPr>
            </a:lvl9pPr>
          </a:lstStyle>
          <a:p/>
        </p:txBody>
      </p:sp>
      <p:sp>
        <p:nvSpPr>
          <p:cNvPr id="767" name="Google Shape;767;p27"/>
          <p:cNvSpPr txBox="1"/>
          <p:nvPr/>
        </p:nvSpPr>
        <p:spPr>
          <a:xfrm>
            <a:off x="1008200" y="3877025"/>
            <a:ext cx="4724400" cy="50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lang="en" sz="1100">
                <a:solidFill>
                  <a:schemeClr val="accent2"/>
                </a:solidFill>
                <a:latin typeface="Rubik"/>
                <a:ea typeface="Rubik"/>
                <a:cs typeface="Rubik"/>
                <a:sym typeface="Rubik"/>
              </a:rPr>
              <a:t>CREDITS: This presentation template was created by </a:t>
            </a:r>
            <a:r>
              <a:rPr b="1" lang="en" sz="1100">
                <a:solidFill>
                  <a:schemeClr val="accent2"/>
                </a:solidFill>
                <a:uFill>
                  <a:noFill/>
                </a:uFill>
                <a:latin typeface="Rubik"/>
                <a:ea typeface="Rubik"/>
                <a:cs typeface="Rubik"/>
                <a:sym typeface="Rubik"/>
                <a:hlinkClick r:id="rId2">
                  <a:extLst>
                    <a:ext uri="{A12FA001-AC4F-418D-AE19-62706E023703}">
                      <ahyp:hlinkClr val="tx"/>
                    </a:ext>
                  </a:extLst>
                </a:hlinkClick>
              </a:rPr>
              <a:t>Slidesgo</a:t>
            </a:r>
            <a:r>
              <a:rPr lang="en" sz="1100">
                <a:solidFill>
                  <a:schemeClr val="accent2"/>
                </a:solidFill>
                <a:latin typeface="Rubik"/>
                <a:ea typeface="Rubik"/>
                <a:cs typeface="Rubik"/>
                <a:sym typeface="Rubik"/>
              </a:rPr>
              <a:t>, including icons by </a:t>
            </a:r>
            <a:r>
              <a:rPr b="1" lang="en" sz="1100">
                <a:solidFill>
                  <a:schemeClr val="accent2"/>
                </a:solidFill>
                <a:uFill>
                  <a:noFill/>
                </a:uFill>
                <a:latin typeface="Rubik"/>
                <a:ea typeface="Rubik"/>
                <a:cs typeface="Rubik"/>
                <a:sym typeface="Rubik"/>
                <a:hlinkClick r:id="rId3">
                  <a:extLst>
                    <a:ext uri="{A12FA001-AC4F-418D-AE19-62706E023703}">
                      <ahyp:hlinkClr val="tx"/>
                    </a:ext>
                  </a:extLst>
                </a:hlinkClick>
              </a:rPr>
              <a:t>Flaticon</a:t>
            </a:r>
            <a:r>
              <a:rPr lang="en" sz="1100">
                <a:solidFill>
                  <a:schemeClr val="accent2"/>
                </a:solidFill>
                <a:latin typeface="Rubik"/>
                <a:ea typeface="Rubik"/>
                <a:cs typeface="Rubik"/>
                <a:sym typeface="Rubik"/>
              </a:rPr>
              <a:t>, infographics &amp; images by </a:t>
            </a:r>
            <a:r>
              <a:rPr b="1" lang="en" sz="1100">
                <a:solidFill>
                  <a:schemeClr val="accent2"/>
                </a:solidFill>
                <a:uFill>
                  <a:noFill/>
                </a:uFill>
                <a:latin typeface="Rubik"/>
                <a:ea typeface="Rubik"/>
                <a:cs typeface="Rubik"/>
                <a:sym typeface="Rubik"/>
                <a:hlinkClick r:id="rId4">
                  <a:extLst>
                    <a:ext uri="{A12FA001-AC4F-418D-AE19-62706E023703}">
                      <ahyp:hlinkClr val="tx"/>
                    </a:ext>
                  </a:extLst>
                </a:hlinkClick>
              </a:rPr>
              <a:t>Freepik</a:t>
            </a:r>
            <a:r>
              <a:rPr lang="en" sz="1100">
                <a:solidFill>
                  <a:schemeClr val="accent2"/>
                </a:solidFill>
                <a:latin typeface="Rubik"/>
                <a:ea typeface="Rubik"/>
                <a:cs typeface="Rubik"/>
                <a:sym typeface="Rubik"/>
              </a:rPr>
              <a:t> </a:t>
            </a:r>
            <a:endParaRPr sz="1100">
              <a:solidFill>
                <a:schemeClr val="accent2"/>
              </a:solidFill>
              <a:latin typeface="Rubik"/>
              <a:ea typeface="Rubik"/>
              <a:cs typeface="Rubik"/>
              <a:sym typeface="Rubik"/>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768" name="Shape 768"/>
        <p:cNvGrpSpPr/>
        <p:nvPr/>
      </p:nvGrpSpPr>
      <p:grpSpPr>
        <a:xfrm>
          <a:off x="0" y="0"/>
          <a:ext cx="0" cy="0"/>
          <a:chOff x="0" y="0"/>
          <a:chExt cx="0" cy="0"/>
        </a:xfrm>
      </p:grpSpPr>
      <p:grpSp>
        <p:nvGrpSpPr>
          <p:cNvPr id="769" name="Google Shape;769;p28"/>
          <p:cNvGrpSpPr/>
          <p:nvPr/>
        </p:nvGrpSpPr>
        <p:grpSpPr>
          <a:xfrm>
            <a:off x="0" y="-38100"/>
            <a:ext cx="9144000" cy="5219700"/>
            <a:chOff x="-43" y="-32400"/>
            <a:chExt cx="9144000" cy="5219700"/>
          </a:xfrm>
        </p:grpSpPr>
        <p:grpSp>
          <p:nvGrpSpPr>
            <p:cNvPr id="770" name="Google Shape;770;p28"/>
            <p:cNvGrpSpPr/>
            <p:nvPr/>
          </p:nvGrpSpPr>
          <p:grpSpPr>
            <a:xfrm>
              <a:off x="-43" y="-32400"/>
              <a:ext cx="9144000" cy="5219700"/>
              <a:chOff x="-43" y="-76200"/>
              <a:chExt cx="9144000" cy="5219700"/>
            </a:xfrm>
          </p:grpSpPr>
          <p:cxnSp>
            <p:nvCxnSpPr>
              <p:cNvPr id="771" name="Google Shape;771;p28"/>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72" name="Google Shape;772;p28"/>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73" name="Google Shape;773;p28"/>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74" name="Google Shape;774;p28"/>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75" name="Google Shape;775;p28"/>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76" name="Google Shape;776;p28"/>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77" name="Google Shape;777;p28"/>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78" name="Google Shape;778;p28"/>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79" name="Google Shape;779;p28"/>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80" name="Google Shape;780;p28"/>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81" name="Google Shape;781;p28"/>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82" name="Google Shape;782;p28"/>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83" name="Google Shape;783;p28"/>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84" name="Google Shape;784;p28"/>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85" name="Google Shape;785;p28"/>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86" name="Google Shape;786;p28"/>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87" name="Google Shape;787;p28"/>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88" name="Google Shape;788;p28"/>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89" name="Google Shape;789;p28"/>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90" name="Google Shape;790;p28"/>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91" name="Google Shape;791;p28"/>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92" name="Google Shape;792;p28"/>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793" name="Google Shape;793;p28"/>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794" name="Google Shape;794;p28"/>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5" name="Google Shape;795;p28"/>
          <p:cNvSpPr/>
          <p:nvPr/>
        </p:nvSpPr>
        <p:spPr>
          <a:xfrm>
            <a:off x="567450" y="3512981"/>
            <a:ext cx="553650" cy="1409357"/>
          </a:xfrm>
          <a:custGeom>
            <a:rect b="b" l="l" r="r" t="t"/>
            <a:pathLst>
              <a:path extrusionOk="0" h="27090" w="10642">
                <a:moveTo>
                  <a:pt x="4856" y="1"/>
                </a:moveTo>
                <a:cubicBezTo>
                  <a:pt x="4757" y="1"/>
                  <a:pt x="4657" y="9"/>
                  <a:pt x="4558" y="17"/>
                </a:cubicBezTo>
                <a:cubicBezTo>
                  <a:pt x="4099" y="53"/>
                  <a:pt x="3641" y="100"/>
                  <a:pt x="3172" y="135"/>
                </a:cubicBezTo>
                <a:cubicBezTo>
                  <a:pt x="2995" y="147"/>
                  <a:pt x="2808" y="170"/>
                  <a:pt x="2631" y="194"/>
                </a:cubicBezTo>
                <a:cubicBezTo>
                  <a:pt x="2408" y="229"/>
                  <a:pt x="2279" y="381"/>
                  <a:pt x="2267" y="569"/>
                </a:cubicBezTo>
                <a:cubicBezTo>
                  <a:pt x="2244" y="816"/>
                  <a:pt x="2396" y="1016"/>
                  <a:pt x="2655" y="1016"/>
                </a:cubicBezTo>
                <a:cubicBezTo>
                  <a:pt x="2696" y="1018"/>
                  <a:pt x="2736" y="1019"/>
                  <a:pt x="2777" y="1019"/>
                </a:cubicBezTo>
                <a:cubicBezTo>
                  <a:pt x="2956" y="1019"/>
                  <a:pt x="3130" y="1000"/>
                  <a:pt x="3313" y="980"/>
                </a:cubicBezTo>
                <a:cubicBezTo>
                  <a:pt x="3430" y="980"/>
                  <a:pt x="3559" y="969"/>
                  <a:pt x="3677" y="957"/>
                </a:cubicBezTo>
                <a:cubicBezTo>
                  <a:pt x="3688" y="980"/>
                  <a:pt x="3700" y="992"/>
                  <a:pt x="3712" y="1016"/>
                </a:cubicBezTo>
                <a:cubicBezTo>
                  <a:pt x="3653" y="1086"/>
                  <a:pt x="3606" y="1157"/>
                  <a:pt x="3547" y="1215"/>
                </a:cubicBezTo>
                <a:cubicBezTo>
                  <a:pt x="2490" y="2390"/>
                  <a:pt x="1704" y="3729"/>
                  <a:pt x="1128" y="5197"/>
                </a:cubicBezTo>
                <a:cubicBezTo>
                  <a:pt x="623" y="6500"/>
                  <a:pt x="306" y="7851"/>
                  <a:pt x="141" y="9237"/>
                </a:cubicBezTo>
                <a:cubicBezTo>
                  <a:pt x="24" y="10247"/>
                  <a:pt x="1" y="11245"/>
                  <a:pt x="48" y="12255"/>
                </a:cubicBezTo>
                <a:cubicBezTo>
                  <a:pt x="118" y="13536"/>
                  <a:pt x="318" y="14804"/>
                  <a:pt x="647" y="16037"/>
                </a:cubicBezTo>
                <a:cubicBezTo>
                  <a:pt x="1281" y="18457"/>
                  <a:pt x="2326" y="20676"/>
                  <a:pt x="3888" y="22638"/>
                </a:cubicBezTo>
                <a:cubicBezTo>
                  <a:pt x="5027" y="24082"/>
                  <a:pt x="6378" y="25292"/>
                  <a:pt x="7999" y="26196"/>
                </a:cubicBezTo>
                <a:cubicBezTo>
                  <a:pt x="8598" y="26525"/>
                  <a:pt x="9220" y="26807"/>
                  <a:pt x="9878" y="27030"/>
                </a:cubicBezTo>
                <a:cubicBezTo>
                  <a:pt x="9972" y="27054"/>
                  <a:pt x="10089" y="27089"/>
                  <a:pt x="10195" y="27089"/>
                </a:cubicBezTo>
                <a:cubicBezTo>
                  <a:pt x="10203" y="27089"/>
                  <a:pt x="10212" y="27090"/>
                  <a:pt x="10220" y="27090"/>
                </a:cubicBezTo>
                <a:cubicBezTo>
                  <a:pt x="10408" y="27090"/>
                  <a:pt x="10561" y="26964"/>
                  <a:pt x="10594" y="26795"/>
                </a:cubicBezTo>
                <a:cubicBezTo>
                  <a:pt x="10641" y="26607"/>
                  <a:pt x="10571" y="26431"/>
                  <a:pt x="10406" y="26326"/>
                </a:cubicBezTo>
                <a:cubicBezTo>
                  <a:pt x="10336" y="26290"/>
                  <a:pt x="10254" y="26255"/>
                  <a:pt x="10183" y="26232"/>
                </a:cubicBezTo>
                <a:cubicBezTo>
                  <a:pt x="8551" y="25680"/>
                  <a:pt x="7141" y="24775"/>
                  <a:pt x="5896" y="23589"/>
                </a:cubicBezTo>
                <a:cubicBezTo>
                  <a:pt x="4346" y="22109"/>
                  <a:pt x="3195" y="20359"/>
                  <a:pt x="2361" y="18410"/>
                </a:cubicBezTo>
                <a:cubicBezTo>
                  <a:pt x="1410" y="16213"/>
                  <a:pt x="928" y="13923"/>
                  <a:pt x="881" y="11539"/>
                </a:cubicBezTo>
                <a:cubicBezTo>
                  <a:pt x="858" y="10411"/>
                  <a:pt x="952" y="9284"/>
                  <a:pt x="1163" y="8168"/>
                </a:cubicBezTo>
                <a:cubicBezTo>
                  <a:pt x="1457" y="6641"/>
                  <a:pt x="1962" y="5173"/>
                  <a:pt x="2737" y="3811"/>
                </a:cubicBezTo>
                <a:cubicBezTo>
                  <a:pt x="3160" y="3059"/>
                  <a:pt x="3653" y="2366"/>
                  <a:pt x="4240" y="1732"/>
                </a:cubicBezTo>
                <a:cubicBezTo>
                  <a:pt x="4311" y="1662"/>
                  <a:pt x="4370" y="1556"/>
                  <a:pt x="4499" y="1521"/>
                </a:cubicBezTo>
                <a:cubicBezTo>
                  <a:pt x="4511" y="1603"/>
                  <a:pt x="4522" y="1673"/>
                  <a:pt x="4522" y="1732"/>
                </a:cubicBezTo>
                <a:cubicBezTo>
                  <a:pt x="4511" y="2002"/>
                  <a:pt x="4511" y="2261"/>
                  <a:pt x="4499" y="2519"/>
                </a:cubicBezTo>
                <a:cubicBezTo>
                  <a:pt x="4499" y="2613"/>
                  <a:pt x="4499" y="2707"/>
                  <a:pt x="4511" y="2789"/>
                </a:cubicBezTo>
                <a:cubicBezTo>
                  <a:pt x="4546" y="2977"/>
                  <a:pt x="4675" y="3106"/>
                  <a:pt x="4851" y="3130"/>
                </a:cubicBezTo>
                <a:cubicBezTo>
                  <a:pt x="4879" y="3135"/>
                  <a:pt x="4906" y="3137"/>
                  <a:pt x="4933" y="3137"/>
                </a:cubicBezTo>
                <a:cubicBezTo>
                  <a:pt x="5095" y="3137"/>
                  <a:pt x="5227" y="3046"/>
                  <a:pt x="5297" y="2895"/>
                </a:cubicBezTo>
                <a:cubicBezTo>
                  <a:pt x="5321" y="2824"/>
                  <a:pt x="5344" y="2730"/>
                  <a:pt x="5344" y="2660"/>
                </a:cubicBezTo>
                <a:cubicBezTo>
                  <a:pt x="5368" y="1967"/>
                  <a:pt x="5391" y="1262"/>
                  <a:pt x="5415" y="569"/>
                </a:cubicBezTo>
                <a:cubicBezTo>
                  <a:pt x="5427" y="522"/>
                  <a:pt x="5427" y="475"/>
                  <a:pt x="5415" y="417"/>
                </a:cubicBezTo>
                <a:cubicBezTo>
                  <a:pt x="5391" y="170"/>
                  <a:pt x="5239" y="17"/>
                  <a:pt x="4980" y="6"/>
                </a:cubicBezTo>
                <a:cubicBezTo>
                  <a:pt x="4939" y="2"/>
                  <a:pt x="4898" y="1"/>
                  <a:pt x="4856"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6" name="Google Shape;796;p28"/>
          <p:cNvGrpSpPr/>
          <p:nvPr/>
        </p:nvGrpSpPr>
        <p:grpSpPr>
          <a:xfrm>
            <a:off x="945538" y="4292546"/>
            <a:ext cx="366183" cy="400292"/>
            <a:chOff x="1646025" y="4662425"/>
            <a:chExt cx="215250" cy="235300"/>
          </a:xfrm>
        </p:grpSpPr>
        <p:sp>
          <p:nvSpPr>
            <p:cNvPr id="797" name="Google Shape;797;p28"/>
            <p:cNvSpPr/>
            <p:nvPr/>
          </p:nvSpPr>
          <p:spPr>
            <a:xfrm>
              <a:off x="1646025" y="4662425"/>
              <a:ext cx="208475" cy="235300"/>
            </a:xfrm>
            <a:custGeom>
              <a:rect b="b" l="l" r="r" t="t"/>
              <a:pathLst>
                <a:path extrusionOk="0" h="9412" w="8339">
                  <a:moveTo>
                    <a:pt x="7968" y="1"/>
                  </a:moveTo>
                  <a:cubicBezTo>
                    <a:pt x="7889" y="1"/>
                    <a:pt x="7808" y="30"/>
                    <a:pt x="7740" y="86"/>
                  </a:cubicBezTo>
                  <a:cubicBezTo>
                    <a:pt x="7669" y="145"/>
                    <a:pt x="7622" y="204"/>
                    <a:pt x="7564" y="262"/>
                  </a:cubicBezTo>
                  <a:cubicBezTo>
                    <a:pt x="7070" y="838"/>
                    <a:pt x="6577" y="1413"/>
                    <a:pt x="6072" y="1989"/>
                  </a:cubicBezTo>
                  <a:cubicBezTo>
                    <a:pt x="4146" y="4220"/>
                    <a:pt x="2208" y="6452"/>
                    <a:pt x="282" y="8683"/>
                  </a:cubicBezTo>
                  <a:cubicBezTo>
                    <a:pt x="223" y="8742"/>
                    <a:pt x="165" y="8801"/>
                    <a:pt x="129" y="8871"/>
                  </a:cubicBezTo>
                  <a:cubicBezTo>
                    <a:pt x="0" y="9106"/>
                    <a:pt x="141" y="9400"/>
                    <a:pt x="423" y="9411"/>
                  </a:cubicBezTo>
                  <a:cubicBezTo>
                    <a:pt x="493" y="9411"/>
                    <a:pt x="587" y="9376"/>
                    <a:pt x="658" y="9317"/>
                  </a:cubicBezTo>
                  <a:cubicBezTo>
                    <a:pt x="705" y="9270"/>
                    <a:pt x="740" y="9224"/>
                    <a:pt x="787" y="9165"/>
                  </a:cubicBezTo>
                  <a:cubicBezTo>
                    <a:pt x="2079" y="7673"/>
                    <a:pt x="3371" y="6182"/>
                    <a:pt x="4651" y="4702"/>
                  </a:cubicBezTo>
                  <a:cubicBezTo>
                    <a:pt x="5802" y="3375"/>
                    <a:pt x="6941" y="2059"/>
                    <a:pt x="8081" y="732"/>
                  </a:cubicBezTo>
                  <a:cubicBezTo>
                    <a:pt x="8139" y="662"/>
                    <a:pt x="8210" y="591"/>
                    <a:pt x="8245" y="521"/>
                  </a:cubicBezTo>
                  <a:cubicBezTo>
                    <a:pt x="8339" y="356"/>
                    <a:pt x="8304" y="180"/>
                    <a:pt x="8163" y="74"/>
                  </a:cubicBezTo>
                  <a:cubicBezTo>
                    <a:pt x="8107" y="24"/>
                    <a:pt x="8039" y="1"/>
                    <a:pt x="7968"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8"/>
            <p:cNvSpPr/>
            <p:nvPr/>
          </p:nvSpPr>
          <p:spPr>
            <a:xfrm>
              <a:off x="1646300" y="4669150"/>
              <a:ext cx="63750" cy="61675"/>
            </a:xfrm>
            <a:custGeom>
              <a:rect b="b" l="l" r="r" t="t"/>
              <a:pathLst>
                <a:path extrusionOk="0" h="2467" w="2550">
                  <a:moveTo>
                    <a:pt x="1269" y="709"/>
                  </a:moveTo>
                  <a:cubicBezTo>
                    <a:pt x="1277" y="709"/>
                    <a:pt x="1285" y="709"/>
                    <a:pt x="1293" y="710"/>
                  </a:cubicBezTo>
                  <a:cubicBezTo>
                    <a:pt x="1586" y="721"/>
                    <a:pt x="1798" y="956"/>
                    <a:pt x="1798" y="1238"/>
                  </a:cubicBezTo>
                  <a:cubicBezTo>
                    <a:pt x="1787" y="1529"/>
                    <a:pt x="1563" y="1745"/>
                    <a:pt x="1288" y="1745"/>
                  </a:cubicBezTo>
                  <a:cubicBezTo>
                    <a:pt x="1274" y="1745"/>
                    <a:pt x="1260" y="1744"/>
                    <a:pt x="1246" y="1743"/>
                  </a:cubicBezTo>
                  <a:cubicBezTo>
                    <a:pt x="952" y="1731"/>
                    <a:pt x="729" y="1497"/>
                    <a:pt x="741" y="1215"/>
                  </a:cubicBezTo>
                  <a:cubicBezTo>
                    <a:pt x="752" y="917"/>
                    <a:pt x="975" y="709"/>
                    <a:pt x="1269" y="709"/>
                  </a:cubicBezTo>
                  <a:close/>
                  <a:moveTo>
                    <a:pt x="1260" y="1"/>
                  </a:moveTo>
                  <a:cubicBezTo>
                    <a:pt x="621" y="1"/>
                    <a:pt x="70" y="510"/>
                    <a:pt x="36" y="1156"/>
                  </a:cubicBezTo>
                  <a:cubicBezTo>
                    <a:pt x="1" y="1919"/>
                    <a:pt x="576" y="2436"/>
                    <a:pt x="1175" y="2460"/>
                  </a:cubicBezTo>
                  <a:cubicBezTo>
                    <a:pt x="1216" y="2464"/>
                    <a:pt x="1256" y="2466"/>
                    <a:pt x="1297" y="2466"/>
                  </a:cubicBezTo>
                  <a:cubicBezTo>
                    <a:pt x="1888" y="2466"/>
                    <a:pt x="2447" y="1992"/>
                    <a:pt x="2491" y="1332"/>
                  </a:cubicBezTo>
                  <a:cubicBezTo>
                    <a:pt x="2549" y="651"/>
                    <a:pt x="2044" y="52"/>
                    <a:pt x="1363" y="5"/>
                  </a:cubicBezTo>
                  <a:cubicBezTo>
                    <a:pt x="1329" y="2"/>
                    <a:pt x="1294" y="1"/>
                    <a:pt x="1260"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8"/>
            <p:cNvSpPr/>
            <p:nvPr/>
          </p:nvSpPr>
          <p:spPr>
            <a:xfrm>
              <a:off x="1797525" y="4821525"/>
              <a:ext cx="63750" cy="61675"/>
            </a:xfrm>
            <a:custGeom>
              <a:rect b="b" l="l" r="r" t="t"/>
              <a:pathLst>
                <a:path extrusionOk="0" h="2467" w="2550">
                  <a:moveTo>
                    <a:pt x="1258" y="708"/>
                  </a:moveTo>
                  <a:cubicBezTo>
                    <a:pt x="1273" y="708"/>
                    <a:pt x="1289" y="709"/>
                    <a:pt x="1304" y="710"/>
                  </a:cubicBezTo>
                  <a:cubicBezTo>
                    <a:pt x="1598" y="734"/>
                    <a:pt x="1809" y="969"/>
                    <a:pt x="1797" y="1250"/>
                  </a:cubicBezTo>
                  <a:cubicBezTo>
                    <a:pt x="1775" y="1540"/>
                    <a:pt x="1552" y="1746"/>
                    <a:pt x="1278" y="1746"/>
                  </a:cubicBezTo>
                  <a:cubicBezTo>
                    <a:pt x="1263" y="1746"/>
                    <a:pt x="1249" y="1745"/>
                    <a:pt x="1234" y="1744"/>
                  </a:cubicBezTo>
                  <a:cubicBezTo>
                    <a:pt x="940" y="1732"/>
                    <a:pt x="729" y="1485"/>
                    <a:pt x="752" y="1204"/>
                  </a:cubicBezTo>
                  <a:cubicBezTo>
                    <a:pt x="763" y="914"/>
                    <a:pt x="975" y="708"/>
                    <a:pt x="1258" y="708"/>
                  </a:cubicBezTo>
                  <a:close/>
                  <a:moveTo>
                    <a:pt x="1257" y="1"/>
                  </a:moveTo>
                  <a:cubicBezTo>
                    <a:pt x="621" y="1"/>
                    <a:pt x="80" y="500"/>
                    <a:pt x="36" y="1157"/>
                  </a:cubicBezTo>
                  <a:cubicBezTo>
                    <a:pt x="0" y="1920"/>
                    <a:pt x="576" y="2437"/>
                    <a:pt x="1175" y="2460"/>
                  </a:cubicBezTo>
                  <a:cubicBezTo>
                    <a:pt x="1215" y="2465"/>
                    <a:pt x="1256" y="2467"/>
                    <a:pt x="1296" y="2467"/>
                  </a:cubicBezTo>
                  <a:cubicBezTo>
                    <a:pt x="1888" y="2467"/>
                    <a:pt x="2447" y="1993"/>
                    <a:pt x="2502" y="1344"/>
                  </a:cubicBezTo>
                  <a:cubicBezTo>
                    <a:pt x="2549" y="652"/>
                    <a:pt x="2044" y="53"/>
                    <a:pt x="1363" y="6"/>
                  </a:cubicBezTo>
                  <a:cubicBezTo>
                    <a:pt x="1327" y="2"/>
                    <a:pt x="1292" y="1"/>
                    <a:pt x="1257"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28"/>
          <p:cNvGrpSpPr/>
          <p:nvPr/>
        </p:nvGrpSpPr>
        <p:grpSpPr>
          <a:xfrm>
            <a:off x="1151450" y="368675"/>
            <a:ext cx="366175" cy="346850"/>
            <a:chOff x="1906150" y="4908800"/>
            <a:chExt cx="366175" cy="346850"/>
          </a:xfrm>
        </p:grpSpPr>
        <p:sp>
          <p:nvSpPr>
            <p:cNvPr id="801" name="Google Shape;801;p28"/>
            <p:cNvSpPr/>
            <p:nvPr/>
          </p:nvSpPr>
          <p:spPr>
            <a:xfrm>
              <a:off x="1906150" y="4908800"/>
              <a:ext cx="366175" cy="346850"/>
            </a:xfrm>
            <a:custGeom>
              <a:rect b="b" l="l" r="r" t="t"/>
              <a:pathLst>
                <a:path extrusionOk="0" h="13874" w="14647">
                  <a:moveTo>
                    <a:pt x="7485" y="1"/>
                  </a:moveTo>
                  <a:cubicBezTo>
                    <a:pt x="6928" y="1"/>
                    <a:pt x="6363" y="70"/>
                    <a:pt x="5803" y="214"/>
                  </a:cubicBezTo>
                  <a:cubicBezTo>
                    <a:pt x="2056" y="1189"/>
                    <a:pt x="1" y="4759"/>
                    <a:pt x="682" y="8248"/>
                  </a:cubicBezTo>
                  <a:cubicBezTo>
                    <a:pt x="1281" y="11325"/>
                    <a:pt x="3971" y="13815"/>
                    <a:pt x="7694" y="13873"/>
                  </a:cubicBezTo>
                  <a:cubicBezTo>
                    <a:pt x="9033" y="13850"/>
                    <a:pt x="10407" y="13415"/>
                    <a:pt x="11617" y="12487"/>
                  </a:cubicBezTo>
                  <a:cubicBezTo>
                    <a:pt x="13590" y="10984"/>
                    <a:pt x="14647" y="8306"/>
                    <a:pt x="14247" y="5816"/>
                  </a:cubicBezTo>
                  <a:cubicBezTo>
                    <a:pt x="13677" y="2303"/>
                    <a:pt x="10701" y="1"/>
                    <a:pt x="7485"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8"/>
            <p:cNvSpPr/>
            <p:nvPr/>
          </p:nvSpPr>
          <p:spPr>
            <a:xfrm>
              <a:off x="2119925" y="4967275"/>
              <a:ext cx="90150" cy="94675"/>
            </a:xfrm>
            <a:custGeom>
              <a:rect b="b" l="l" r="r" t="t"/>
              <a:pathLst>
                <a:path extrusionOk="0" h="3787" w="3606">
                  <a:moveTo>
                    <a:pt x="881" y="1"/>
                  </a:moveTo>
                  <a:cubicBezTo>
                    <a:pt x="728" y="36"/>
                    <a:pt x="576" y="48"/>
                    <a:pt x="446" y="107"/>
                  </a:cubicBezTo>
                  <a:cubicBezTo>
                    <a:pt x="129" y="224"/>
                    <a:pt x="0" y="541"/>
                    <a:pt x="141" y="847"/>
                  </a:cubicBezTo>
                  <a:cubicBezTo>
                    <a:pt x="200" y="964"/>
                    <a:pt x="270" y="1081"/>
                    <a:pt x="364" y="1175"/>
                  </a:cubicBezTo>
                  <a:cubicBezTo>
                    <a:pt x="764" y="1598"/>
                    <a:pt x="1045" y="2092"/>
                    <a:pt x="1280" y="2620"/>
                  </a:cubicBezTo>
                  <a:cubicBezTo>
                    <a:pt x="1363" y="2808"/>
                    <a:pt x="1468" y="2996"/>
                    <a:pt x="1574" y="3184"/>
                  </a:cubicBezTo>
                  <a:cubicBezTo>
                    <a:pt x="1691" y="3372"/>
                    <a:pt x="1844" y="3536"/>
                    <a:pt x="2044" y="3642"/>
                  </a:cubicBezTo>
                  <a:cubicBezTo>
                    <a:pt x="2211" y="3740"/>
                    <a:pt x="2389" y="3787"/>
                    <a:pt x="2562" y="3787"/>
                  </a:cubicBezTo>
                  <a:cubicBezTo>
                    <a:pt x="2946" y="3787"/>
                    <a:pt x="3306" y="3557"/>
                    <a:pt x="3477" y="3160"/>
                  </a:cubicBezTo>
                  <a:cubicBezTo>
                    <a:pt x="3582" y="2925"/>
                    <a:pt x="3606" y="2679"/>
                    <a:pt x="3571" y="2420"/>
                  </a:cubicBezTo>
                  <a:cubicBezTo>
                    <a:pt x="3524" y="2092"/>
                    <a:pt x="3406" y="1798"/>
                    <a:pt x="3218" y="1528"/>
                  </a:cubicBezTo>
                  <a:cubicBezTo>
                    <a:pt x="2842" y="976"/>
                    <a:pt x="2349" y="553"/>
                    <a:pt x="1750" y="248"/>
                  </a:cubicBezTo>
                  <a:cubicBezTo>
                    <a:pt x="1480" y="107"/>
                    <a:pt x="1186" y="24"/>
                    <a:pt x="881"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 name="Google Shape;803;p28"/>
          <p:cNvGrpSpPr/>
          <p:nvPr/>
        </p:nvGrpSpPr>
        <p:grpSpPr>
          <a:xfrm>
            <a:off x="7514273" y="3906585"/>
            <a:ext cx="1127610" cy="1015768"/>
            <a:chOff x="146500" y="4260250"/>
            <a:chExt cx="852700" cy="768125"/>
          </a:xfrm>
        </p:grpSpPr>
        <p:sp>
          <p:nvSpPr>
            <p:cNvPr id="804" name="Google Shape;804;p28"/>
            <p:cNvSpPr/>
            <p:nvPr/>
          </p:nvSpPr>
          <p:spPr>
            <a:xfrm>
              <a:off x="157075" y="4270825"/>
              <a:ext cx="830675" cy="747275"/>
            </a:xfrm>
            <a:custGeom>
              <a:rect b="b" l="l" r="r" t="t"/>
              <a:pathLst>
                <a:path extrusionOk="0" h="29891" w="33227">
                  <a:moveTo>
                    <a:pt x="25933" y="0"/>
                  </a:moveTo>
                  <a:cubicBezTo>
                    <a:pt x="25604" y="0"/>
                    <a:pt x="25310" y="165"/>
                    <a:pt x="25111" y="458"/>
                  </a:cubicBezTo>
                  <a:cubicBezTo>
                    <a:pt x="24876" y="823"/>
                    <a:pt x="24876" y="1222"/>
                    <a:pt x="25099" y="1574"/>
                  </a:cubicBezTo>
                  <a:cubicBezTo>
                    <a:pt x="25181" y="1715"/>
                    <a:pt x="25287" y="1844"/>
                    <a:pt x="25393" y="1962"/>
                  </a:cubicBezTo>
                  <a:lnTo>
                    <a:pt x="25440" y="2032"/>
                  </a:lnTo>
                  <a:lnTo>
                    <a:pt x="24770" y="2596"/>
                  </a:lnTo>
                  <a:cubicBezTo>
                    <a:pt x="24183" y="3089"/>
                    <a:pt x="23596" y="3594"/>
                    <a:pt x="22997" y="4099"/>
                  </a:cubicBezTo>
                  <a:cubicBezTo>
                    <a:pt x="20237" y="6448"/>
                    <a:pt x="17465" y="8809"/>
                    <a:pt x="14705" y="11170"/>
                  </a:cubicBezTo>
                  <a:lnTo>
                    <a:pt x="13143" y="12497"/>
                  </a:lnTo>
                  <a:cubicBezTo>
                    <a:pt x="11534" y="13859"/>
                    <a:pt x="9913" y="15233"/>
                    <a:pt x="8316" y="16607"/>
                  </a:cubicBezTo>
                  <a:cubicBezTo>
                    <a:pt x="7012" y="17723"/>
                    <a:pt x="5720" y="18851"/>
                    <a:pt x="4428" y="19966"/>
                  </a:cubicBezTo>
                  <a:cubicBezTo>
                    <a:pt x="3864" y="20460"/>
                    <a:pt x="3301" y="20953"/>
                    <a:pt x="2725" y="21435"/>
                  </a:cubicBezTo>
                  <a:cubicBezTo>
                    <a:pt x="2631" y="21529"/>
                    <a:pt x="2526" y="21611"/>
                    <a:pt x="2420" y="21705"/>
                  </a:cubicBezTo>
                  <a:cubicBezTo>
                    <a:pt x="2185" y="21916"/>
                    <a:pt x="1927" y="22127"/>
                    <a:pt x="1680" y="22351"/>
                  </a:cubicBezTo>
                  <a:cubicBezTo>
                    <a:pt x="1398" y="22609"/>
                    <a:pt x="1187" y="22832"/>
                    <a:pt x="999" y="23044"/>
                  </a:cubicBezTo>
                  <a:cubicBezTo>
                    <a:pt x="423" y="23725"/>
                    <a:pt x="106" y="24535"/>
                    <a:pt x="59" y="25451"/>
                  </a:cubicBezTo>
                  <a:cubicBezTo>
                    <a:pt x="0" y="26884"/>
                    <a:pt x="505" y="28059"/>
                    <a:pt x="1574" y="28951"/>
                  </a:cubicBezTo>
                  <a:cubicBezTo>
                    <a:pt x="2314" y="29550"/>
                    <a:pt x="3242" y="29891"/>
                    <a:pt x="4205" y="29891"/>
                  </a:cubicBezTo>
                  <a:cubicBezTo>
                    <a:pt x="4933" y="29891"/>
                    <a:pt x="5661" y="29691"/>
                    <a:pt x="6296" y="29327"/>
                  </a:cubicBezTo>
                  <a:cubicBezTo>
                    <a:pt x="6754" y="29057"/>
                    <a:pt x="7153" y="28728"/>
                    <a:pt x="7529" y="28411"/>
                  </a:cubicBezTo>
                  <a:lnTo>
                    <a:pt x="8234" y="27812"/>
                  </a:lnTo>
                  <a:cubicBezTo>
                    <a:pt x="9314" y="26908"/>
                    <a:pt x="10406" y="25992"/>
                    <a:pt x="11487" y="25087"/>
                  </a:cubicBezTo>
                  <a:cubicBezTo>
                    <a:pt x="12368" y="24359"/>
                    <a:pt x="13249" y="23643"/>
                    <a:pt x="14129" y="22914"/>
                  </a:cubicBezTo>
                  <a:cubicBezTo>
                    <a:pt x="14787" y="22374"/>
                    <a:pt x="15445" y="21822"/>
                    <a:pt x="16114" y="21282"/>
                  </a:cubicBezTo>
                  <a:cubicBezTo>
                    <a:pt x="17993" y="19720"/>
                    <a:pt x="19873" y="18170"/>
                    <a:pt x="21740" y="16607"/>
                  </a:cubicBezTo>
                  <a:cubicBezTo>
                    <a:pt x="24265" y="14505"/>
                    <a:pt x="26779" y="12415"/>
                    <a:pt x="29304" y="10312"/>
                  </a:cubicBezTo>
                  <a:cubicBezTo>
                    <a:pt x="29738" y="9948"/>
                    <a:pt x="30184" y="9561"/>
                    <a:pt x="30619" y="9185"/>
                  </a:cubicBezTo>
                  <a:cubicBezTo>
                    <a:pt x="30760" y="9067"/>
                    <a:pt x="30901" y="8938"/>
                    <a:pt x="31054" y="8821"/>
                  </a:cubicBezTo>
                  <a:cubicBezTo>
                    <a:pt x="31077" y="8856"/>
                    <a:pt x="31171" y="8962"/>
                    <a:pt x="31171" y="8962"/>
                  </a:cubicBezTo>
                  <a:cubicBezTo>
                    <a:pt x="31253" y="9056"/>
                    <a:pt x="31347" y="9161"/>
                    <a:pt x="31453" y="9244"/>
                  </a:cubicBezTo>
                  <a:cubicBezTo>
                    <a:pt x="31629" y="9384"/>
                    <a:pt x="31852" y="9455"/>
                    <a:pt x="32087" y="9455"/>
                  </a:cubicBezTo>
                  <a:cubicBezTo>
                    <a:pt x="32381" y="9455"/>
                    <a:pt x="32663" y="9337"/>
                    <a:pt x="32862" y="9138"/>
                  </a:cubicBezTo>
                  <a:cubicBezTo>
                    <a:pt x="33215" y="8774"/>
                    <a:pt x="33226" y="8233"/>
                    <a:pt x="32898" y="7799"/>
                  </a:cubicBezTo>
                  <a:lnTo>
                    <a:pt x="32651" y="7494"/>
                  </a:lnTo>
                  <a:cubicBezTo>
                    <a:pt x="32498" y="7317"/>
                    <a:pt x="32357" y="7129"/>
                    <a:pt x="32205" y="6953"/>
                  </a:cubicBezTo>
                  <a:cubicBezTo>
                    <a:pt x="30596" y="5004"/>
                    <a:pt x="28975" y="3054"/>
                    <a:pt x="27342" y="1093"/>
                  </a:cubicBezTo>
                  <a:cubicBezTo>
                    <a:pt x="27166" y="881"/>
                    <a:pt x="26990" y="670"/>
                    <a:pt x="26814" y="470"/>
                  </a:cubicBezTo>
                  <a:cubicBezTo>
                    <a:pt x="26732" y="376"/>
                    <a:pt x="26614" y="259"/>
                    <a:pt x="26473" y="165"/>
                  </a:cubicBezTo>
                  <a:cubicBezTo>
                    <a:pt x="26297" y="59"/>
                    <a:pt x="26109" y="0"/>
                    <a:pt x="25933" y="0"/>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8"/>
            <p:cNvSpPr/>
            <p:nvPr/>
          </p:nvSpPr>
          <p:spPr>
            <a:xfrm>
              <a:off x="146500" y="4260250"/>
              <a:ext cx="852700" cy="768125"/>
            </a:xfrm>
            <a:custGeom>
              <a:rect b="b" l="l" r="r" t="t"/>
              <a:pathLst>
                <a:path extrusionOk="0" h="30725" w="34108">
                  <a:moveTo>
                    <a:pt x="26356" y="846"/>
                  </a:moveTo>
                  <a:cubicBezTo>
                    <a:pt x="26450" y="846"/>
                    <a:pt x="26567" y="870"/>
                    <a:pt x="26661" y="940"/>
                  </a:cubicBezTo>
                  <a:cubicBezTo>
                    <a:pt x="26767" y="999"/>
                    <a:pt x="26849" y="1081"/>
                    <a:pt x="26920" y="1175"/>
                  </a:cubicBezTo>
                  <a:cubicBezTo>
                    <a:pt x="27108" y="1375"/>
                    <a:pt x="27272" y="1586"/>
                    <a:pt x="27448" y="1798"/>
                  </a:cubicBezTo>
                  <a:cubicBezTo>
                    <a:pt x="29069" y="3747"/>
                    <a:pt x="30690" y="5697"/>
                    <a:pt x="32310" y="7646"/>
                  </a:cubicBezTo>
                  <a:cubicBezTo>
                    <a:pt x="32522" y="7905"/>
                    <a:pt x="32733" y="8175"/>
                    <a:pt x="32945" y="8433"/>
                  </a:cubicBezTo>
                  <a:cubicBezTo>
                    <a:pt x="32956" y="8445"/>
                    <a:pt x="32968" y="8469"/>
                    <a:pt x="32980" y="8480"/>
                  </a:cubicBezTo>
                  <a:cubicBezTo>
                    <a:pt x="33191" y="8750"/>
                    <a:pt x="33191" y="9056"/>
                    <a:pt x="32980" y="9267"/>
                  </a:cubicBezTo>
                  <a:cubicBezTo>
                    <a:pt x="32862" y="9396"/>
                    <a:pt x="32686" y="9455"/>
                    <a:pt x="32510" y="9455"/>
                  </a:cubicBezTo>
                  <a:cubicBezTo>
                    <a:pt x="32369" y="9455"/>
                    <a:pt x="32240" y="9420"/>
                    <a:pt x="32134" y="9338"/>
                  </a:cubicBezTo>
                  <a:cubicBezTo>
                    <a:pt x="32040" y="9255"/>
                    <a:pt x="31958" y="9161"/>
                    <a:pt x="31876" y="9068"/>
                  </a:cubicBezTo>
                  <a:cubicBezTo>
                    <a:pt x="31758" y="8938"/>
                    <a:pt x="31653" y="8797"/>
                    <a:pt x="31524" y="8645"/>
                  </a:cubicBezTo>
                  <a:cubicBezTo>
                    <a:pt x="31465" y="8703"/>
                    <a:pt x="31418" y="8739"/>
                    <a:pt x="31371" y="8774"/>
                  </a:cubicBezTo>
                  <a:cubicBezTo>
                    <a:pt x="30737" y="9326"/>
                    <a:pt x="30102" y="9878"/>
                    <a:pt x="29456" y="10418"/>
                  </a:cubicBezTo>
                  <a:cubicBezTo>
                    <a:pt x="26943" y="12509"/>
                    <a:pt x="24418" y="14611"/>
                    <a:pt x="21905" y="16702"/>
                  </a:cubicBezTo>
                  <a:cubicBezTo>
                    <a:pt x="20025" y="18264"/>
                    <a:pt x="18146" y="19826"/>
                    <a:pt x="16267" y="21376"/>
                  </a:cubicBezTo>
                  <a:cubicBezTo>
                    <a:pt x="14729" y="22644"/>
                    <a:pt x="13178" y="23913"/>
                    <a:pt x="11651" y="25193"/>
                  </a:cubicBezTo>
                  <a:cubicBezTo>
                    <a:pt x="10324" y="26297"/>
                    <a:pt x="8997" y="27401"/>
                    <a:pt x="7682" y="28517"/>
                  </a:cubicBezTo>
                  <a:cubicBezTo>
                    <a:pt x="7306" y="28822"/>
                    <a:pt x="6930" y="29139"/>
                    <a:pt x="6507" y="29386"/>
                  </a:cubicBezTo>
                  <a:cubicBezTo>
                    <a:pt x="5920" y="29727"/>
                    <a:pt x="5274" y="29891"/>
                    <a:pt x="4628" y="29891"/>
                  </a:cubicBezTo>
                  <a:cubicBezTo>
                    <a:pt x="3782" y="29891"/>
                    <a:pt x="2949" y="29609"/>
                    <a:pt x="2267" y="29045"/>
                  </a:cubicBezTo>
                  <a:cubicBezTo>
                    <a:pt x="1281" y="28235"/>
                    <a:pt x="846" y="27166"/>
                    <a:pt x="905" y="25898"/>
                  </a:cubicBezTo>
                  <a:cubicBezTo>
                    <a:pt x="940" y="25087"/>
                    <a:pt x="1210" y="24359"/>
                    <a:pt x="1739" y="23737"/>
                  </a:cubicBezTo>
                  <a:cubicBezTo>
                    <a:pt x="1939" y="23502"/>
                    <a:pt x="2162" y="23290"/>
                    <a:pt x="2385" y="23079"/>
                  </a:cubicBezTo>
                  <a:cubicBezTo>
                    <a:pt x="2725" y="22774"/>
                    <a:pt x="3078" y="22480"/>
                    <a:pt x="3430" y="22175"/>
                  </a:cubicBezTo>
                  <a:cubicBezTo>
                    <a:pt x="5286" y="20566"/>
                    <a:pt x="7141" y="18957"/>
                    <a:pt x="9009" y="17359"/>
                  </a:cubicBezTo>
                  <a:cubicBezTo>
                    <a:pt x="11135" y="15527"/>
                    <a:pt x="13260" y="13718"/>
                    <a:pt x="15398" y="11910"/>
                  </a:cubicBezTo>
                  <a:cubicBezTo>
                    <a:pt x="18158" y="9549"/>
                    <a:pt x="20930" y="7188"/>
                    <a:pt x="23690" y="4839"/>
                  </a:cubicBezTo>
                  <a:cubicBezTo>
                    <a:pt x="24582" y="4088"/>
                    <a:pt x="25463" y="3336"/>
                    <a:pt x="26344" y="2584"/>
                  </a:cubicBezTo>
                  <a:cubicBezTo>
                    <a:pt x="26379" y="2561"/>
                    <a:pt x="26403" y="2537"/>
                    <a:pt x="26450" y="2490"/>
                  </a:cubicBezTo>
                  <a:cubicBezTo>
                    <a:pt x="26368" y="2408"/>
                    <a:pt x="26297" y="2326"/>
                    <a:pt x="26238" y="2244"/>
                  </a:cubicBezTo>
                  <a:cubicBezTo>
                    <a:pt x="26109" y="2091"/>
                    <a:pt x="25980" y="1938"/>
                    <a:pt x="25863" y="1762"/>
                  </a:cubicBezTo>
                  <a:cubicBezTo>
                    <a:pt x="25733" y="1551"/>
                    <a:pt x="25745" y="1328"/>
                    <a:pt x="25886" y="1116"/>
                  </a:cubicBezTo>
                  <a:cubicBezTo>
                    <a:pt x="26004" y="940"/>
                    <a:pt x="26168" y="846"/>
                    <a:pt x="26356" y="846"/>
                  </a:cubicBezTo>
                  <a:close/>
                  <a:moveTo>
                    <a:pt x="26356" y="1"/>
                  </a:moveTo>
                  <a:cubicBezTo>
                    <a:pt x="25886" y="1"/>
                    <a:pt x="25452" y="247"/>
                    <a:pt x="25181" y="658"/>
                  </a:cubicBezTo>
                  <a:cubicBezTo>
                    <a:pt x="24864" y="1152"/>
                    <a:pt x="24853" y="1739"/>
                    <a:pt x="25170" y="2220"/>
                  </a:cubicBezTo>
                  <a:cubicBezTo>
                    <a:pt x="25205" y="2279"/>
                    <a:pt x="25240" y="2338"/>
                    <a:pt x="25287" y="2397"/>
                  </a:cubicBezTo>
                  <a:lnTo>
                    <a:pt x="24888" y="2725"/>
                  </a:lnTo>
                  <a:cubicBezTo>
                    <a:pt x="24312" y="3219"/>
                    <a:pt x="23725" y="3700"/>
                    <a:pt x="23150" y="4193"/>
                  </a:cubicBezTo>
                  <a:cubicBezTo>
                    <a:pt x="20390" y="6554"/>
                    <a:pt x="17618" y="8915"/>
                    <a:pt x="14846" y="11264"/>
                  </a:cubicBezTo>
                  <a:lnTo>
                    <a:pt x="13284" y="12603"/>
                  </a:lnTo>
                  <a:cubicBezTo>
                    <a:pt x="11698" y="13953"/>
                    <a:pt x="10066" y="15339"/>
                    <a:pt x="8469" y="16713"/>
                  </a:cubicBezTo>
                  <a:cubicBezTo>
                    <a:pt x="7165" y="17829"/>
                    <a:pt x="5850" y="18968"/>
                    <a:pt x="4581" y="20072"/>
                  </a:cubicBezTo>
                  <a:cubicBezTo>
                    <a:pt x="4017" y="20566"/>
                    <a:pt x="3442" y="21059"/>
                    <a:pt x="2878" y="21540"/>
                  </a:cubicBezTo>
                  <a:cubicBezTo>
                    <a:pt x="2772" y="21634"/>
                    <a:pt x="2678" y="21717"/>
                    <a:pt x="2573" y="21811"/>
                  </a:cubicBezTo>
                  <a:cubicBezTo>
                    <a:pt x="2326" y="22022"/>
                    <a:pt x="2068" y="22233"/>
                    <a:pt x="1821" y="22468"/>
                  </a:cubicBezTo>
                  <a:cubicBezTo>
                    <a:pt x="1516" y="22738"/>
                    <a:pt x="1293" y="22962"/>
                    <a:pt x="1105" y="23196"/>
                  </a:cubicBezTo>
                  <a:cubicBezTo>
                    <a:pt x="459" y="23948"/>
                    <a:pt x="118" y="24841"/>
                    <a:pt x="71" y="25863"/>
                  </a:cubicBezTo>
                  <a:cubicBezTo>
                    <a:pt x="1" y="27425"/>
                    <a:pt x="553" y="28716"/>
                    <a:pt x="1739" y="29691"/>
                  </a:cubicBezTo>
                  <a:cubicBezTo>
                    <a:pt x="2538" y="30361"/>
                    <a:pt x="3571" y="30725"/>
                    <a:pt x="4628" y="30725"/>
                  </a:cubicBezTo>
                  <a:cubicBezTo>
                    <a:pt x="5427" y="30725"/>
                    <a:pt x="6225" y="30513"/>
                    <a:pt x="6930" y="30102"/>
                  </a:cubicBezTo>
                  <a:cubicBezTo>
                    <a:pt x="7412" y="29821"/>
                    <a:pt x="7834" y="29480"/>
                    <a:pt x="8222" y="29151"/>
                  </a:cubicBezTo>
                  <a:lnTo>
                    <a:pt x="8938" y="28552"/>
                  </a:lnTo>
                  <a:cubicBezTo>
                    <a:pt x="9995" y="27659"/>
                    <a:pt x="11099" y="26732"/>
                    <a:pt x="12180" y="25839"/>
                  </a:cubicBezTo>
                  <a:cubicBezTo>
                    <a:pt x="13061" y="25099"/>
                    <a:pt x="13953" y="24371"/>
                    <a:pt x="14823" y="23655"/>
                  </a:cubicBezTo>
                  <a:cubicBezTo>
                    <a:pt x="15480" y="23114"/>
                    <a:pt x="16138" y="22562"/>
                    <a:pt x="16796" y="22022"/>
                  </a:cubicBezTo>
                  <a:cubicBezTo>
                    <a:pt x="18781" y="20378"/>
                    <a:pt x="20624" y="18851"/>
                    <a:pt x="22433" y="17348"/>
                  </a:cubicBezTo>
                  <a:cubicBezTo>
                    <a:pt x="25369" y="14905"/>
                    <a:pt x="27777" y="12908"/>
                    <a:pt x="29985" y="11052"/>
                  </a:cubicBezTo>
                  <a:cubicBezTo>
                    <a:pt x="30431" y="10688"/>
                    <a:pt x="30878" y="10301"/>
                    <a:pt x="31312" y="9937"/>
                  </a:cubicBezTo>
                  <a:cubicBezTo>
                    <a:pt x="31347" y="9901"/>
                    <a:pt x="31394" y="9866"/>
                    <a:pt x="31430" y="9831"/>
                  </a:cubicBezTo>
                  <a:cubicBezTo>
                    <a:pt x="31488" y="9890"/>
                    <a:pt x="31547" y="9948"/>
                    <a:pt x="31629" y="9995"/>
                  </a:cubicBezTo>
                  <a:cubicBezTo>
                    <a:pt x="31876" y="10195"/>
                    <a:pt x="32181" y="10301"/>
                    <a:pt x="32510" y="10301"/>
                  </a:cubicBezTo>
                  <a:cubicBezTo>
                    <a:pt x="32909" y="10301"/>
                    <a:pt x="33297" y="10136"/>
                    <a:pt x="33579" y="9854"/>
                  </a:cubicBezTo>
                  <a:cubicBezTo>
                    <a:pt x="34072" y="9338"/>
                    <a:pt x="34107" y="8574"/>
                    <a:pt x="33649" y="7975"/>
                  </a:cubicBezTo>
                  <a:cubicBezTo>
                    <a:pt x="33638" y="7952"/>
                    <a:pt x="33614" y="7928"/>
                    <a:pt x="33602" y="7905"/>
                  </a:cubicBezTo>
                  <a:cubicBezTo>
                    <a:pt x="33532" y="7823"/>
                    <a:pt x="33461" y="7740"/>
                    <a:pt x="33403" y="7658"/>
                  </a:cubicBezTo>
                  <a:cubicBezTo>
                    <a:pt x="33250" y="7470"/>
                    <a:pt x="33109" y="7294"/>
                    <a:pt x="32956" y="7106"/>
                  </a:cubicBezTo>
                  <a:cubicBezTo>
                    <a:pt x="31336" y="5157"/>
                    <a:pt x="29715" y="3207"/>
                    <a:pt x="28094" y="1257"/>
                  </a:cubicBezTo>
                  <a:lnTo>
                    <a:pt x="28082" y="1246"/>
                  </a:lnTo>
                  <a:cubicBezTo>
                    <a:pt x="27918" y="1046"/>
                    <a:pt x="27730" y="823"/>
                    <a:pt x="27554" y="611"/>
                  </a:cubicBezTo>
                  <a:cubicBezTo>
                    <a:pt x="27460" y="506"/>
                    <a:pt x="27307" y="353"/>
                    <a:pt x="27119" y="235"/>
                  </a:cubicBezTo>
                  <a:cubicBezTo>
                    <a:pt x="26884" y="83"/>
                    <a:pt x="26614" y="1"/>
                    <a:pt x="26356"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8"/>
            <p:cNvSpPr/>
            <p:nvPr/>
          </p:nvSpPr>
          <p:spPr>
            <a:xfrm>
              <a:off x="194075" y="4575900"/>
              <a:ext cx="428700" cy="407475"/>
            </a:xfrm>
            <a:custGeom>
              <a:rect b="b" l="l" r="r" t="t"/>
              <a:pathLst>
                <a:path extrusionOk="0" h="16299" w="17148">
                  <a:moveTo>
                    <a:pt x="14024" y="0"/>
                  </a:moveTo>
                  <a:cubicBezTo>
                    <a:pt x="13977" y="35"/>
                    <a:pt x="13941" y="71"/>
                    <a:pt x="13894" y="106"/>
                  </a:cubicBezTo>
                  <a:cubicBezTo>
                    <a:pt x="12039" y="1703"/>
                    <a:pt x="10171" y="3300"/>
                    <a:pt x="8304" y="4886"/>
                  </a:cubicBezTo>
                  <a:cubicBezTo>
                    <a:pt x="7482" y="5591"/>
                    <a:pt x="6648" y="6295"/>
                    <a:pt x="5826" y="7000"/>
                  </a:cubicBezTo>
                  <a:cubicBezTo>
                    <a:pt x="4428" y="8198"/>
                    <a:pt x="3042" y="9408"/>
                    <a:pt x="1656" y="10606"/>
                  </a:cubicBezTo>
                  <a:cubicBezTo>
                    <a:pt x="1410" y="10817"/>
                    <a:pt x="1175" y="11029"/>
                    <a:pt x="940" y="11240"/>
                  </a:cubicBezTo>
                  <a:cubicBezTo>
                    <a:pt x="376" y="11780"/>
                    <a:pt x="71" y="12426"/>
                    <a:pt x="36" y="13213"/>
                  </a:cubicBezTo>
                  <a:cubicBezTo>
                    <a:pt x="0" y="14000"/>
                    <a:pt x="223" y="14705"/>
                    <a:pt x="740" y="15304"/>
                  </a:cubicBezTo>
                  <a:cubicBezTo>
                    <a:pt x="1305" y="15955"/>
                    <a:pt x="2106" y="16299"/>
                    <a:pt x="2918" y="16299"/>
                  </a:cubicBezTo>
                  <a:cubicBezTo>
                    <a:pt x="3424" y="16299"/>
                    <a:pt x="3933" y="16166"/>
                    <a:pt x="4393" y="15891"/>
                  </a:cubicBezTo>
                  <a:cubicBezTo>
                    <a:pt x="4710" y="15703"/>
                    <a:pt x="5004" y="15480"/>
                    <a:pt x="5285" y="15245"/>
                  </a:cubicBezTo>
                  <a:cubicBezTo>
                    <a:pt x="6319" y="14388"/>
                    <a:pt x="7341" y="13518"/>
                    <a:pt x="8374" y="12661"/>
                  </a:cubicBezTo>
                  <a:cubicBezTo>
                    <a:pt x="11240" y="10277"/>
                    <a:pt x="14117" y="7893"/>
                    <a:pt x="16995" y="5508"/>
                  </a:cubicBezTo>
                  <a:cubicBezTo>
                    <a:pt x="17042" y="5473"/>
                    <a:pt x="17089" y="5438"/>
                    <a:pt x="17148" y="5391"/>
                  </a:cubicBezTo>
                  <a:cubicBezTo>
                    <a:pt x="17054" y="5191"/>
                    <a:pt x="16971" y="5015"/>
                    <a:pt x="16901" y="4827"/>
                  </a:cubicBezTo>
                  <a:cubicBezTo>
                    <a:pt x="16748" y="4404"/>
                    <a:pt x="16607" y="3970"/>
                    <a:pt x="16466" y="3524"/>
                  </a:cubicBezTo>
                  <a:cubicBezTo>
                    <a:pt x="16032" y="2161"/>
                    <a:pt x="15257" y="1022"/>
                    <a:pt x="14164" y="94"/>
                  </a:cubicBezTo>
                  <a:cubicBezTo>
                    <a:pt x="14117" y="71"/>
                    <a:pt x="14071" y="35"/>
                    <a:pt x="14024"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8"/>
            <p:cNvSpPr/>
            <p:nvPr/>
          </p:nvSpPr>
          <p:spPr>
            <a:xfrm>
              <a:off x="263075" y="4874700"/>
              <a:ext cx="89275" cy="80550"/>
            </a:xfrm>
            <a:custGeom>
              <a:rect b="b" l="l" r="r" t="t"/>
              <a:pathLst>
                <a:path extrusionOk="0" h="3222" w="3571">
                  <a:moveTo>
                    <a:pt x="2957" y="1"/>
                  </a:moveTo>
                  <a:cubicBezTo>
                    <a:pt x="2908" y="1"/>
                    <a:pt x="2858" y="6"/>
                    <a:pt x="2807" y="16"/>
                  </a:cubicBezTo>
                  <a:cubicBezTo>
                    <a:pt x="2725" y="28"/>
                    <a:pt x="2631" y="63"/>
                    <a:pt x="2549" y="98"/>
                  </a:cubicBezTo>
                  <a:cubicBezTo>
                    <a:pt x="2431" y="157"/>
                    <a:pt x="2326" y="216"/>
                    <a:pt x="2220" y="298"/>
                  </a:cubicBezTo>
                  <a:cubicBezTo>
                    <a:pt x="1868" y="545"/>
                    <a:pt x="1539" y="803"/>
                    <a:pt x="1198" y="1050"/>
                  </a:cubicBezTo>
                  <a:cubicBezTo>
                    <a:pt x="963" y="1238"/>
                    <a:pt x="740" y="1414"/>
                    <a:pt x="505" y="1590"/>
                  </a:cubicBezTo>
                  <a:cubicBezTo>
                    <a:pt x="341" y="1731"/>
                    <a:pt x="212" y="1895"/>
                    <a:pt x="129" y="2095"/>
                  </a:cubicBezTo>
                  <a:cubicBezTo>
                    <a:pt x="0" y="2389"/>
                    <a:pt x="24" y="2682"/>
                    <a:pt x="235" y="2941"/>
                  </a:cubicBezTo>
                  <a:cubicBezTo>
                    <a:pt x="397" y="3137"/>
                    <a:pt x="597" y="3222"/>
                    <a:pt x="820" y="3222"/>
                  </a:cubicBezTo>
                  <a:cubicBezTo>
                    <a:pt x="904" y="3222"/>
                    <a:pt x="991" y="3210"/>
                    <a:pt x="1081" y="3187"/>
                  </a:cubicBezTo>
                  <a:cubicBezTo>
                    <a:pt x="1187" y="3164"/>
                    <a:pt x="1280" y="3117"/>
                    <a:pt x="1363" y="3070"/>
                  </a:cubicBezTo>
                  <a:cubicBezTo>
                    <a:pt x="1468" y="2999"/>
                    <a:pt x="1574" y="2917"/>
                    <a:pt x="1680" y="2835"/>
                  </a:cubicBezTo>
                  <a:cubicBezTo>
                    <a:pt x="2220" y="2342"/>
                    <a:pt x="2737" y="1813"/>
                    <a:pt x="3207" y="1249"/>
                  </a:cubicBezTo>
                  <a:cubicBezTo>
                    <a:pt x="3301" y="1120"/>
                    <a:pt x="3395" y="991"/>
                    <a:pt x="3465" y="850"/>
                  </a:cubicBezTo>
                  <a:cubicBezTo>
                    <a:pt x="3571" y="627"/>
                    <a:pt x="3559" y="415"/>
                    <a:pt x="3406" y="216"/>
                  </a:cubicBezTo>
                  <a:cubicBezTo>
                    <a:pt x="3287" y="69"/>
                    <a:pt x="3131" y="1"/>
                    <a:pt x="2957"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8"/>
            <p:cNvSpPr/>
            <p:nvPr/>
          </p:nvSpPr>
          <p:spPr>
            <a:xfrm>
              <a:off x="363500" y="4827700"/>
              <a:ext cx="41200" cy="35700"/>
            </a:xfrm>
            <a:custGeom>
              <a:rect b="b" l="l" r="r" t="t"/>
              <a:pathLst>
                <a:path extrusionOk="0" h="1428" w="1648">
                  <a:moveTo>
                    <a:pt x="1042" y="1"/>
                  </a:moveTo>
                  <a:cubicBezTo>
                    <a:pt x="1017" y="1"/>
                    <a:pt x="990" y="2"/>
                    <a:pt x="963" y="5"/>
                  </a:cubicBezTo>
                  <a:cubicBezTo>
                    <a:pt x="740" y="29"/>
                    <a:pt x="540" y="111"/>
                    <a:pt x="329" y="287"/>
                  </a:cubicBezTo>
                  <a:cubicBezTo>
                    <a:pt x="305" y="322"/>
                    <a:pt x="247" y="369"/>
                    <a:pt x="200" y="440"/>
                  </a:cubicBezTo>
                  <a:cubicBezTo>
                    <a:pt x="0" y="722"/>
                    <a:pt x="59" y="1097"/>
                    <a:pt x="329" y="1309"/>
                  </a:cubicBezTo>
                  <a:cubicBezTo>
                    <a:pt x="437" y="1387"/>
                    <a:pt x="569" y="1428"/>
                    <a:pt x="705" y="1428"/>
                  </a:cubicBezTo>
                  <a:cubicBezTo>
                    <a:pt x="836" y="1428"/>
                    <a:pt x="971" y="1390"/>
                    <a:pt x="1092" y="1309"/>
                  </a:cubicBezTo>
                  <a:cubicBezTo>
                    <a:pt x="1315" y="1156"/>
                    <a:pt x="1445" y="945"/>
                    <a:pt x="1527" y="698"/>
                  </a:cubicBezTo>
                  <a:cubicBezTo>
                    <a:pt x="1648" y="324"/>
                    <a:pt x="1428" y="1"/>
                    <a:pt x="1042"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9" name="Google Shape;809;p28"/>
          <p:cNvGrpSpPr/>
          <p:nvPr/>
        </p:nvGrpSpPr>
        <p:grpSpPr>
          <a:xfrm>
            <a:off x="534432" y="776284"/>
            <a:ext cx="617018" cy="641754"/>
            <a:chOff x="2412950" y="4922350"/>
            <a:chExt cx="409625" cy="426075"/>
          </a:xfrm>
        </p:grpSpPr>
        <p:sp>
          <p:nvSpPr>
            <p:cNvPr id="810" name="Google Shape;810;p28"/>
            <p:cNvSpPr/>
            <p:nvPr/>
          </p:nvSpPr>
          <p:spPr>
            <a:xfrm>
              <a:off x="2425275" y="4932925"/>
              <a:ext cx="386725" cy="404925"/>
            </a:xfrm>
            <a:custGeom>
              <a:rect b="b" l="l" r="r" t="t"/>
              <a:pathLst>
                <a:path extrusionOk="0" h="16197" w="15469">
                  <a:moveTo>
                    <a:pt x="11511" y="1"/>
                  </a:moveTo>
                  <a:cubicBezTo>
                    <a:pt x="11428" y="1"/>
                    <a:pt x="11346" y="1"/>
                    <a:pt x="11264" y="13"/>
                  </a:cubicBezTo>
                  <a:cubicBezTo>
                    <a:pt x="10160" y="71"/>
                    <a:pt x="9209" y="541"/>
                    <a:pt x="8422" y="1387"/>
                  </a:cubicBezTo>
                  <a:cubicBezTo>
                    <a:pt x="8316" y="1504"/>
                    <a:pt x="8210" y="1610"/>
                    <a:pt x="8116" y="1727"/>
                  </a:cubicBezTo>
                  <a:cubicBezTo>
                    <a:pt x="8046" y="1798"/>
                    <a:pt x="7987" y="1880"/>
                    <a:pt x="7917" y="1950"/>
                  </a:cubicBezTo>
                  <a:lnTo>
                    <a:pt x="7858" y="2009"/>
                  </a:lnTo>
                  <a:cubicBezTo>
                    <a:pt x="6801" y="3184"/>
                    <a:pt x="4816" y="5380"/>
                    <a:pt x="4769" y="5439"/>
                  </a:cubicBezTo>
                  <a:lnTo>
                    <a:pt x="4663" y="5556"/>
                  </a:lnTo>
                  <a:lnTo>
                    <a:pt x="4663" y="5568"/>
                  </a:lnTo>
                  <a:cubicBezTo>
                    <a:pt x="4464" y="5791"/>
                    <a:pt x="3970" y="6355"/>
                    <a:pt x="3571" y="6813"/>
                  </a:cubicBezTo>
                  <a:cubicBezTo>
                    <a:pt x="3184" y="7247"/>
                    <a:pt x="2808" y="7682"/>
                    <a:pt x="2573" y="7952"/>
                  </a:cubicBezTo>
                  <a:cubicBezTo>
                    <a:pt x="2432" y="8116"/>
                    <a:pt x="2291" y="8269"/>
                    <a:pt x="2150" y="8434"/>
                  </a:cubicBezTo>
                  <a:cubicBezTo>
                    <a:pt x="1798" y="8833"/>
                    <a:pt x="1434" y="9256"/>
                    <a:pt x="1081" y="9678"/>
                  </a:cubicBezTo>
                  <a:cubicBezTo>
                    <a:pt x="576" y="10289"/>
                    <a:pt x="259" y="11017"/>
                    <a:pt x="153" y="11840"/>
                  </a:cubicBezTo>
                  <a:cubicBezTo>
                    <a:pt x="1" y="13014"/>
                    <a:pt x="400" y="14729"/>
                    <a:pt x="2033" y="15680"/>
                  </a:cubicBezTo>
                  <a:cubicBezTo>
                    <a:pt x="2632" y="16021"/>
                    <a:pt x="3324" y="16197"/>
                    <a:pt x="4029" y="16197"/>
                  </a:cubicBezTo>
                  <a:cubicBezTo>
                    <a:pt x="4875" y="16197"/>
                    <a:pt x="5720" y="15938"/>
                    <a:pt x="6402" y="15469"/>
                  </a:cubicBezTo>
                  <a:cubicBezTo>
                    <a:pt x="6777" y="15199"/>
                    <a:pt x="7083" y="14881"/>
                    <a:pt x="7341" y="14600"/>
                  </a:cubicBezTo>
                  <a:cubicBezTo>
                    <a:pt x="8445" y="13355"/>
                    <a:pt x="13824" y="7318"/>
                    <a:pt x="14412" y="6637"/>
                  </a:cubicBezTo>
                  <a:cubicBezTo>
                    <a:pt x="14623" y="6390"/>
                    <a:pt x="14811" y="6120"/>
                    <a:pt x="14964" y="5791"/>
                  </a:cubicBezTo>
                  <a:cubicBezTo>
                    <a:pt x="15328" y="5098"/>
                    <a:pt x="15469" y="4370"/>
                    <a:pt x="15410" y="3630"/>
                  </a:cubicBezTo>
                  <a:cubicBezTo>
                    <a:pt x="15234" y="1528"/>
                    <a:pt x="13589" y="1"/>
                    <a:pt x="11511"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8"/>
            <p:cNvSpPr/>
            <p:nvPr/>
          </p:nvSpPr>
          <p:spPr>
            <a:xfrm>
              <a:off x="2412950" y="4922350"/>
              <a:ext cx="409625" cy="426075"/>
            </a:xfrm>
            <a:custGeom>
              <a:rect b="b" l="l" r="r" t="t"/>
              <a:pathLst>
                <a:path extrusionOk="0" h="17043" w="16385">
                  <a:moveTo>
                    <a:pt x="12004" y="847"/>
                  </a:moveTo>
                  <a:cubicBezTo>
                    <a:pt x="13730" y="847"/>
                    <a:pt x="15316" y="2080"/>
                    <a:pt x="15480" y="4088"/>
                  </a:cubicBezTo>
                  <a:cubicBezTo>
                    <a:pt x="15539" y="4769"/>
                    <a:pt x="15398" y="5415"/>
                    <a:pt x="15092" y="6026"/>
                  </a:cubicBezTo>
                  <a:cubicBezTo>
                    <a:pt x="14952" y="6308"/>
                    <a:pt x="14787" y="6555"/>
                    <a:pt x="14587" y="6789"/>
                  </a:cubicBezTo>
                  <a:cubicBezTo>
                    <a:pt x="14012" y="7459"/>
                    <a:pt x="8609" y="13507"/>
                    <a:pt x="7517" y="14741"/>
                  </a:cubicBezTo>
                  <a:cubicBezTo>
                    <a:pt x="7259" y="15034"/>
                    <a:pt x="6977" y="15316"/>
                    <a:pt x="6660" y="15539"/>
                  </a:cubicBezTo>
                  <a:cubicBezTo>
                    <a:pt x="6025" y="15986"/>
                    <a:pt x="5274" y="16209"/>
                    <a:pt x="4522" y="16209"/>
                  </a:cubicBezTo>
                  <a:cubicBezTo>
                    <a:pt x="3900" y="16209"/>
                    <a:pt x="3277" y="16044"/>
                    <a:pt x="2737" y="15739"/>
                  </a:cubicBezTo>
                  <a:cubicBezTo>
                    <a:pt x="1410" y="14976"/>
                    <a:pt x="905" y="13519"/>
                    <a:pt x="1057" y="12309"/>
                  </a:cubicBezTo>
                  <a:cubicBezTo>
                    <a:pt x="1151" y="11581"/>
                    <a:pt x="1433" y="10935"/>
                    <a:pt x="1903" y="10372"/>
                  </a:cubicBezTo>
                  <a:cubicBezTo>
                    <a:pt x="2385" y="9784"/>
                    <a:pt x="2890" y="9221"/>
                    <a:pt x="3383" y="8645"/>
                  </a:cubicBezTo>
                  <a:cubicBezTo>
                    <a:pt x="3970" y="7964"/>
                    <a:pt x="5567" y="6155"/>
                    <a:pt x="5567" y="6143"/>
                  </a:cubicBezTo>
                  <a:cubicBezTo>
                    <a:pt x="5626" y="6085"/>
                    <a:pt x="7717" y="3771"/>
                    <a:pt x="8727" y="2655"/>
                  </a:cubicBezTo>
                  <a:cubicBezTo>
                    <a:pt x="8891" y="2467"/>
                    <a:pt x="9056" y="2279"/>
                    <a:pt x="9220" y="2103"/>
                  </a:cubicBezTo>
                  <a:cubicBezTo>
                    <a:pt x="9913" y="1352"/>
                    <a:pt x="10759" y="917"/>
                    <a:pt x="11780" y="847"/>
                  </a:cubicBezTo>
                  <a:close/>
                  <a:moveTo>
                    <a:pt x="12004" y="1"/>
                  </a:moveTo>
                  <a:cubicBezTo>
                    <a:pt x="11910" y="1"/>
                    <a:pt x="11816" y="13"/>
                    <a:pt x="11722" y="13"/>
                  </a:cubicBezTo>
                  <a:cubicBezTo>
                    <a:pt x="10524" y="83"/>
                    <a:pt x="9467" y="600"/>
                    <a:pt x="8609" y="1528"/>
                  </a:cubicBezTo>
                  <a:cubicBezTo>
                    <a:pt x="8504" y="1645"/>
                    <a:pt x="8398" y="1763"/>
                    <a:pt x="8292" y="1880"/>
                  </a:cubicBezTo>
                  <a:cubicBezTo>
                    <a:pt x="8234" y="1951"/>
                    <a:pt x="8163" y="2021"/>
                    <a:pt x="8104" y="2092"/>
                  </a:cubicBezTo>
                  <a:lnTo>
                    <a:pt x="7376" y="2890"/>
                  </a:lnTo>
                  <a:cubicBezTo>
                    <a:pt x="6025" y="4394"/>
                    <a:pt x="4992" y="5545"/>
                    <a:pt x="4945" y="5591"/>
                  </a:cubicBezTo>
                  <a:lnTo>
                    <a:pt x="4734" y="5826"/>
                  </a:lnTo>
                  <a:lnTo>
                    <a:pt x="4734" y="5838"/>
                  </a:lnTo>
                  <a:cubicBezTo>
                    <a:pt x="4510" y="6097"/>
                    <a:pt x="4099" y="6566"/>
                    <a:pt x="3747" y="6954"/>
                  </a:cubicBezTo>
                  <a:cubicBezTo>
                    <a:pt x="3371" y="7388"/>
                    <a:pt x="2984" y="7835"/>
                    <a:pt x="2749" y="8093"/>
                  </a:cubicBezTo>
                  <a:cubicBezTo>
                    <a:pt x="2608" y="8258"/>
                    <a:pt x="2479" y="8422"/>
                    <a:pt x="2338" y="8575"/>
                  </a:cubicBezTo>
                  <a:cubicBezTo>
                    <a:pt x="1974" y="8986"/>
                    <a:pt x="1609" y="9409"/>
                    <a:pt x="1257" y="9831"/>
                  </a:cubicBezTo>
                  <a:cubicBezTo>
                    <a:pt x="693" y="10513"/>
                    <a:pt x="341" y="11311"/>
                    <a:pt x="224" y="12204"/>
                  </a:cubicBezTo>
                  <a:cubicBezTo>
                    <a:pt x="0" y="13930"/>
                    <a:pt x="823" y="15598"/>
                    <a:pt x="2326" y="16467"/>
                  </a:cubicBezTo>
                  <a:cubicBezTo>
                    <a:pt x="2984" y="16843"/>
                    <a:pt x="3747" y="17043"/>
                    <a:pt x="4522" y="17043"/>
                  </a:cubicBezTo>
                  <a:cubicBezTo>
                    <a:pt x="5473" y="17043"/>
                    <a:pt x="6366" y="16761"/>
                    <a:pt x="7141" y="16232"/>
                  </a:cubicBezTo>
                  <a:cubicBezTo>
                    <a:pt x="7541" y="15950"/>
                    <a:pt x="7869" y="15598"/>
                    <a:pt x="8140" y="15304"/>
                  </a:cubicBezTo>
                  <a:cubicBezTo>
                    <a:pt x="9255" y="14059"/>
                    <a:pt x="14634" y="8011"/>
                    <a:pt x="15222" y="7341"/>
                  </a:cubicBezTo>
                  <a:cubicBezTo>
                    <a:pt x="15457" y="7060"/>
                    <a:pt x="15656" y="6754"/>
                    <a:pt x="15832" y="6414"/>
                  </a:cubicBezTo>
                  <a:cubicBezTo>
                    <a:pt x="16220" y="5650"/>
                    <a:pt x="16384" y="4840"/>
                    <a:pt x="16314" y="4018"/>
                  </a:cubicBezTo>
                  <a:cubicBezTo>
                    <a:pt x="16126" y="1692"/>
                    <a:pt x="14306" y="1"/>
                    <a:pt x="12004"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8"/>
            <p:cNvSpPr/>
            <p:nvPr/>
          </p:nvSpPr>
          <p:spPr>
            <a:xfrm>
              <a:off x="2435550" y="5076500"/>
              <a:ext cx="250500" cy="250950"/>
            </a:xfrm>
            <a:custGeom>
              <a:rect b="b" l="l" r="r" t="t"/>
              <a:pathLst>
                <a:path extrusionOk="0" h="10038" w="10020">
                  <a:moveTo>
                    <a:pt x="4640" y="1"/>
                  </a:moveTo>
                  <a:cubicBezTo>
                    <a:pt x="4511" y="154"/>
                    <a:pt x="4382" y="295"/>
                    <a:pt x="4252" y="447"/>
                  </a:cubicBezTo>
                  <a:cubicBezTo>
                    <a:pt x="3665" y="1128"/>
                    <a:pt x="3066" y="1798"/>
                    <a:pt x="2479" y="2479"/>
                  </a:cubicBezTo>
                  <a:cubicBezTo>
                    <a:pt x="1986" y="3055"/>
                    <a:pt x="1481" y="3618"/>
                    <a:pt x="999" y="4206"/>
                  </a:cubicBezTo>
                  <a:cubicBezTo>
                    <a:pt x="529" y="4769"/>
                    <a:pt x="247" y="5415"/>
                    <a:pt x="153" y="6143"/>
                  </a:cubicBezTo>
                  <a:cubicBezTo>
                    <a:pt x="1" y="7353"/>
                    <a:pt x="506" y="8810"/>
                    <a:pt x="1833" y="9573"/>
                  </a:cubicBezTo>
                  <a:cubicBezTo>
                    <a:pt x="2378" y="9883"/>
                    <a:pt x="2998" y="10037"/>
                    <a:pt x="3621" y="10037"/>
                  </a:cubicBezTo>
                  <a:cubicBezTo>
                    <a:pt x="4369" y="10037"/>
                    <a:pt x="5122" y="9815"/>
                    <a:pt x="5756" y="9373"/>
                  </a:cubicBezTo>
                  <a:cubicBezTo>
                    <a:pt x="6073" y="9150"/>
                    <a:pt x="6355" y="8868"/>
                    <a:pt x="6613" y="8575"/>
                  </a:cubicBezTo>
                  <a:cubicBezTo>
                    <a:pt x="7705" y="7341"/>
                    <a:pt x="8809" y="6120"/>
                    <a:pt x="9913" y="4899"/>
                  </a:cubicBezTo>
                  <a:cubicBezTo>
                    <a:pt x="9949" y="4863"/>
                    <a:pt x="9984" y="4828"/>
                    <a:pt x="10019" y="4781"/>
                  </a:cubicBezTo>
                  <a:cubicBezTo>
                    <a:pt x="8222" y="3184"/>
                    <a:pt x="6449" y="1610"/>
                    <a:pt x="46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8"/>
            <p:cNvSpPr/>
            <p:nvPr/>
          </p:nvSpPr>
          <p:spPr>
            <a:xfrm>
              <a:off x="2552125" y="4943350"/>
              <a:ext cx="249300" cy="252100"/>
            </a:xfrm>
            <a:custGeom>
              <a:rect b="b" l="l" r="r" t="t"/>
              <a:pathLst>
                <a:path extrusionOk="0" h="10084" w="9972">
                  <a:moveTo>
                    <a:pt x="6425" y="0"/>
                  </a:moveTo>
                  <a:cubicBezTo>
                    <a:pt x="6355" y="0"/>
                    <a:pt x="6284" y="2"/>
                    <a:pt x="6213" y="7"/>
                  </a:cubicBezTo>
                  <a:cubicBezTo>
                    <a:pt x="5192" y="77"/>
                    <a:pt x="4346" y="512"/>
                    <a:pt x="3653" y="1263"/>
                  </a:cubicBezTo>
                  <a:cubicBezTo>
                    <a:pt x="3489" y="1439"/>
                    <a:pt x="3324" y="1627"/>
                    <a:pt x="3160" y="1815"/>
                  </a:cubicBezTo>
                  <a:cubicBezTo>
                    <a:pt x="2150" y="2931"/>
                    <a:pt x="1140" y="4047"/>
                    <a:pt x="130" y="5163"/>
                  </a:cubicBezTo>
                  <a:cubicBezTo>
                    <a:pt x="94" y="5198"/>
                    <a:pt x="59" y="5245"/>
                    <a:pt x="0" y="5303"/>
                  </a:cubicBezTo>
                  <a:cubicBezTo>
                    <a:pt x="1797" y="6913"/>
                    <a:pt x="3583" y="8498"/>
                    <a:pt x="5368" y="10084"/>
                  </a:cubicBezTo>
                  <a:cubicBezTo>
                    <a:pt x="5415" y="10048"/>
                    <a:pt x="5450" y="10013"/>
                    <a:pt x="5474" y="9978"/>
                  </a:cubicBezTo>
                  <a:cubicBezTo>
                    <a:pt x="5767" y="9661"/>
                    <a:pt x="6072" y="9344"/>
                    <a:pt x="6354" y="9015"/>
                  </a:cubicBezTo>
                  <a:cubicBezTo>
                    <a:pt x="6671" y="8662"/>
                    <a:pt x="6977" y="8310"/>
                    <a:pt x="7282" y="7958"/>
                  </a:cubicBezTo>
                  <a:cubicBezTo>
                    <a:pt x="7869" y="7288"/>
                    <a:pt x="8445" y="6619"/>
                    <a:pt x="9020" y="5949"/>
                  </a:cubicBezTo>
                  <a:cubicBezTo>
                    <a:pt x="9220" y="5715"/>
                    <a:pt x="9385" y="5468"/>
                    <a:pt x="9525" y="5186"/>
                  </a:cubicBezTo>
                  <a:cubicBezTo>
                    <a:pt x="9831" y="4575"/>
                    <a:pt x="9972" y="3929"/>
                    <a:pt x="9913" y="3248"/>
                  </a:cubicBezTo>
                  <a:cubicBezTo>
                    <a:pt x="9744" y="1239"/>
                    <a:pt x="8154" y="0"/>
                    <a:pt x="6425" y="0"/>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8"/>
            <p:cNvSpPr/>
            <p:nvPr/>
          </p:nvSpPr>
          <p:spPr>
            <a:xfrm>
              <a:off x="2567450" y="5187050"/>
              <a:ext cx="68600" cy="75650"/>
            </a:xfrm>
            <a:custGeom>
              <a:rect b="b" l="l" r="r" t="t"/>
              <a:pathLst>
                <a:path extrusionOk="0" h="3026" w="2744">
                  <a:moveTo>
                    <a:pt x="2187" y="0"/>
                  </a:moveTo>
                  <a:cubicBezTo>
                    <a:pt x="2140" y="0"/>
                    <a:pt x="2091" y="6"/>
                    <a:pt x="2042" y="19"/>
                  </a:cubicBezTo>
                  <a:cubicBezTo>
                    <a:pt x="1936" y="42"/>
                    <a:pt x="1830" y="89"/>
                    <a:pt x="1748" y="148"/>
                  </a:cubicBezTo>
                  <a:cubicBezTo>
                    <a:pt x="1642" y="206"/>
                    <a:pt x="1537" y="289"/>
                    <a:pt x="1443" y="383"/>
                  </a:cubicBezTo>
                  <a:cubicBezTo>
                    <a:pt x="1208" y="606"/>
                    <a:pt x="961" y="829"/>
                    <a:pt x="726" y="1064"/>
                  </a:cubicBezTo>
                  <a:cubicBezTo>
                    <a:pt x="726" y="1064"/>
                    <a:pt x="726" y="1064"/>
                    <a:pt x="726" y="1076"/>
                  </a:cubicBezTo>
                  <a:cubicBezTo>
                    <a:pt x="621" y="1193"/>
                    <a:pt x="503" y="1322"/>
                    <a:pt x="386" y="1451"/>
                  </a:cubicBezTo>
                  <a:cubicBezTo>
                    <a:pt x="327" y="1522"/>
                    <a:pt x="280" y="1592"/>
                    <a:pt x="233" y="1663"/>
                  </a:cubicBezTo>
                  <a:cubicBezTo>
                    <a:pt x="104" y="1851"/>
                    <a:pt x="22" y="2050"/>
                    <a:pt x="10" y="2273"/>
                  </a:cubicBezTo>
                  <a:cubicBezTo>
                    <a:pt x="0" y="2708"/>
                    <a:pt x="322" y="3026"/>
                    <a:pt x="725" y="3026"/>
                  </a:cubicBezTo>
                  <a:cubicBezTo>
                    <a:pt x="801" y="3026"/>
                    <a:pt x="881" y="3014"/>
                    <a:pt x="961" y="2990"/>
                  </a:cubicBezTo>
                  <a:cubicBezTo>
                    <a:pt x="1102" y="2943"/>
                    <a:pt x="1231" y="2861"/>
                    <a:pt x="1349" y="2755"/>
                  </a:cubicBezTo>
                  <a:cubicBezTo>
                    <a:pt x="1431" y="2661"/>
                    <a:pt x="1525" y="2567"/>
                    <a:pt x="1595" y="2473"/>
                  </a:cubicBezTo>
                  <a:cubicBezTo>
                    <a:pt x="1783" y="2215"/>
                    <a:pt x="1971" y="1968"/>
                    <a:pt x="2147" y="1710"/>
                  </a:cubicBezTo>
                  <a:cubicBezTo>
                    <a:pt x="2300" y="1487"/>
                    <a:pt x="2441" y="1252"/>
                    <a:pt x="2582" y="1029"/>
                  </a:cubicBezTo>
                  <a:cubicBezTo>
                    <a:pt x="2664" y="899"/>
                    <a:pt x="2711" y="747"/>
                    <a:pt x="2723" y="594"/>
                  </a:cubicBezTo>
                  <a:cubicBezTo>
                    <a:pt x="2743" y="257"/>
                    <a:pt x="2498" y="0"/>
                    <a:pt x="2187" y="0"/>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spTree>
      <p:nvGrpSpPr>
        <p:cNvPr id="815" name="Shape 815"/>
        <p:cNvGrpSpPr/>
        <p:nvPr/>
      </p:nvGrpSpPr>
      <p:grpSpPr>
        <a:xfrm>
          <a:off x="0" y="0"/>
          <a:ext cx="0" cy="0"/>
          <a:chOff x="0" y="0"/>
          <a:chExt cx="0" cy="0"/>
        </a:xfrm>
      </p:grpSpPr>
      <p:grpSp>
        <p:nvGrpSpPr>
          <p:cNvPr id="816" name="Google Shape;816;p29"/>
          <p:cNvGrpSpPr/>
          <p:nvPr/>
        </p:nvGrpSpPr>
        <p:grpSpPr>
          <a:xfrm>
            <a:off x="0" y="-38100"/>
            <a:ext cx="9144000" cy="5219700"/>
            <a:chOff x="-43" y="-32400"/>
            <a:chExt cx="9144000" cy="5219700"/>
          </a:xfrm>
        </p:grpSpPr>
        <p:grpSp>
          <p:nvGrpSpPr>
            <p:cNvPr id="817" name="Google Shape;817;p29"/>
            <p:cNvGrpSpPr/>
            <p:nvPr/>
          </p:nvGrpSpPr>
          <p:grpSpPr>
            <a:xfrm>
              <a:off x="-43" y="-32400"/>
              <a:ext cx="9144000" cy="5219700"/>
              <a:chOff x="-43" y="-76200"/>
              <a:chExt cx="9144000" cy="5219700"/>
            </a:xfrm>
          </p:grpSpPr>
          <p:cxnSp>
            <p:nvCxnSpPr>
              <p:cNvPr id="818" name="Google Shape;818;p29"/>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19" name="Google Shape;819;p29"/>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20" name="Google Shape;820;p29"/>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21" name="Google Shape;821;p29"/>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22" name="Google Shape;822;p29"/>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23" name="Google Shape;823;p29"/>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24" name="Google Shape;824;p29"/>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25" name="Google Shape;825;p29"/>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26" name="Google Shape;826;p29"/>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27" name="Google Shape;827;p29"/>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28" name="Google Shape;828;p29"/>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29" name="Google Shape;829;p29"/>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30" name="Google Shape;830;p29"/>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31" name="Google Shape;831;p29"/>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32" name="Google Shape;832;p29"/>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33" name="Google Shape;833;p29"/>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834" name="Google Shape;834;p29"/>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835" name="Google Shape;835;p29"/>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836" name="Google Shape;836;p29"/>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837" name="Google Shape;837;p29"/>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838" name="Google Shape;838;p29"/>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839" name="Google Shape;839;p29"/>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840" name="Google Shape;840;p29"/>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841" name="Google Shape;841;p29"/>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2" name="Google Shape;842;p29"/>
          <p:cNvGrpSpPr/>
          <p:nvPr/>
        </p:nvGrpSpPr>
        <p:grpSpPr>
          <a:xfrm>
            <a:off x="7636453" y="3730081"/>
            <a:ext cx="1215973" cy="1426601"/>
            <a:chOff x="7636453" y="3730081"/>
            <a:chExt cx="1215973" cy="1426601"/>
          </a:xfrm>
        </p:grpSpPr>
        <p:grpSp>
          <p:nvGrpSpPr>
            <p:cNvPr id="843" name="Google Shape;843;p29"/>
            <p:cNvGrpSpPr/>
            <p:nvPr/>
          </p:nvGrpSpPr>
          <p:grpSpPr>
            <a:xfrm rot="3581812">
              <a:off x="7754246" y="4445356"/>
              <a:ext cx="586136" cy="609209"/>
              <a:chOff x="1195025" y="3395850"/>
              <a:chExt cx="409625" cy="425750"/>
            </a:xfrm>
          </p:grpSpPr>
          <p:sp>
            <p:nvSpPr>
              <p:cNvPr id="844" name="Google Shape;844;p29"/>
              <p:cNvSpPr/>
              <p:nvPr/>
            </p:nvSpPr>
            <p:spPr>
              <a:xfrm>
                <a:off x="1207350" y="3406125"/>
                <a:ext cx="386725" cy="405200"/>
              </a:xfrm>
              <a:custGeom>
                <a:rect b="b" l="l" r="r" t="t"/>
                <a:pathLst>
                  <a:path extrusionOk="0" h="16208" w="15469">
                    <a:moveTo>
                      <a:pt x="11499" y="0"/>
                    </a:moveTo>
                    <a:cubicBezTo>
                      <a:pt x="11416" y="0"/>
                      <a:pt x="11334" y="12"/>
                      <a:pt x="11252" y="12"/>
                    </a:cubicBezTo>
                    <a:cubicBezTo>
                      <a:pt x="10160" y="82"/>
                      <a:pt x="9208" y="540"/>
                      <a:pt x="8421" y="1398"/>
                    </a:cubicBezTo>
                    <a:cubicBezTo>
                      <a:pt x="8316" y="1503"/>
                      <a:pt x="8222" y="1621"/>
                      <a:pt x="8116" y="1727"/>
                    </a:cubicBezTo>
                    <a:cubicBezTo>
                      <a:pt x="8046" y="1809"/>
                      <a:pt x="7987" y="1879"/>
                      <a:pt x="7916" y="1950"/>
                    </a:cubicBezTo>
                    <a:cubicBezTo>
                      <a:pt x="7916" y="1950"/>
                      <a:pt x="4804" y="5403"/>
                      <a:pt x="4769" y="5450"/>
                    </a:cubicBezTo>
                    <a:lnTo>
                      <a:pt x="4663" y="5567"/>
                    </a:lnTo>
                    <a:lnTo>
                      <a:pt x="4663" y="5579"/>
                    </a:lnTo>
                    <a:cubicBezTo>
                      <a:pt x="4463" y="5802"/>
                      <a:pt x="3982" y="6354"/>
                      <a:pt x="3583" y="6812"/>
                    </a:cubicBezTo>
                    <a:cubicBezTo>
                      <a:pt x="3195" y="7247"/>
                      <a:pt x="2807" y="7693"/>
                      <a:pt x="2573" y="7951"/>
                    </a:cubicBezTo>
                    <a:cubicBezTo>
                      <a:pt x="2432" y="8116"/>
                      <a:pt x="2291" y="8268"/>
                      <a:pt x="2161" y="8433"/>
                    </a:cubicBezTo>
                    <a:cubicBezTo>
                      <a:pt x="1797" y="8832"/>
                      <a:pt x="1433" y="9255"/>
                      <a:pt x="1081" y="9678"/>
                    </a:cubicBezTo>
                    <a:cubicBezTo>
                      <a:pt x="564" y="10300"/>
                      <a:pt x="259" y="11028"/>
                      <a:pt x="153" y="11839"/>
                    </a:cubicBezTo>
                    <a:cubicBezTo>
                      <a:pt x="0" y="13025"/>
                      <a:pt x="400" y="14740"/>
                      <a:pt x="2032" y="15679"/>
                    </a:cubicBezTo>
                    <a:cubicBezTo>
                      <a:pt x="2631" y="16020"/>
                      <a:pt x="3324" y="16208"/>
                      <a:pt x="4029" y="16208"/>
                    </a:cubicBezTo>
                    <a:cubicBezTo>
                      <a:pt x="4875" y="16208"/>
                      <a:pt x="5720" y="15938"/>
                      <a:pt x="6401" y="15468"/>
                    </a:cubicBezTo>
                    <a:cubicBezTo>
                      <a:pt x="6777" y="15210"/>
                      <a:pt x="7083" y="14881"/>
                      <a:pt x="7329" y="14599"/>
                    </a:cubicBezTo>
                    <a:cubicBezTo>
                      <a:pt x="8445" y="13366"/>
                      <a:pt x="13824" y="7317"/>
                      <a:pt x="14400" y="6648"/>
                    </a:cubicBezTo>
                    <a:cubicBezTo>
                      <a:pt x="14623" y="6401"/>
                      <a:pt x="14799" y="6119"/>
                      <a:pt x="14963" y="5802"/>
                    </a:cubicBezTo>
                    <a:cubicBezTo>
                      <a:pt x="15327" y="5109"/>
                      <a:pt x="15468" y="4381"/>
                      <a:pt x="15410" y="3641"/>
                    </a:cubicBezTo>
                    <a:cubicBezTo>
                      <a:pt x="15233" y="1539"/>
                      <a:pt x="13589" y="0"/>
                      <a:pt x="11499" y="0"/>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9"/>
              <p:cNvSpPr/>
              <p:nvPr/>
            </p:nvSpPr>
            <p:spPr>
              <a:xfrm>
                <a:off x="1195025" y="3395850"/>
                <a:ext cx="409625" cy="425750"/>
              </a:xfrm>
              <a:custGeom>
                <a:rect b="b" l="l" r="r" t="t"/>
                <a:pathLst>
                  <a:path extrusionOk="0" h="17030" w="16385">
                    <a:moveTo>
                      <a:pt x="11992" y="834"/>
                    </a:moveTo>
                    <a:cubicBezTo>
                      <a:pt x="13730" y="834"/>
                      <a:pt x="15315" y="2079"/>
                      <a:pt x="15480" y="4087"/>
                    </a:cubicBezTo>
                    <a:cubicBezTo>
                      <a:pt x="15538" y="4768"/>
                      <a:pt x="15398" y="5414"/>
                      <a:pt x="15092" y="6025"/>
                    </a:cubicBezTo>
                    <a:cubicBezTo>
                      <a:pt x="14951" y="6295"/>
                      <a:pt x="14787" y="6554"/>
                      <a:pt x="14575" y="6788"/>
                    </a:cubicBezTo>
                    <a:cubicBezTo>
                      <a:pt x="14000" y="7458"/>
                      <a:pt x="8609" y="13506"/>
                      <a:pt x="7517" y="14740"/>
                    </a:cubicBezTo>
                    <a:cubicBezTo>
                      <a:pt x="7258" y="15033"/>
                      <a:pt x="6977" y="15303"/>
                      <a:pt x="6659" y="15538"/>
                    </a:cubicBezTo>
                    <a:cubicBezTo>
                      <a:pt x="6025" y="15973"/>
                      <a:pt x="5274" y="16196"/>
                      <a:pt x="4522" y="16196"/>
                    </a:cubicBezTo>
                    <a:cubicBezTo>
                      <a:pt x="3899" y="16196"/>
                      <a:pt x="3277" y="16043"/>
                      <a:pt x="2737" y="15726"/>
                    </a:cubicBezTo>
                    <a:cubicBezTo>
                      <a:pt x="1410" y="14963"/>
                      <a:pt x="905" y="13518"/>
                      <a:pt x="1057" y="12309"/>
                    </a:cubicBezTo>
                    <a:cubicBezTo>
                      <a:pt x="1151" y="11580"/>
                      <a:pt x="1433" y="10923"/>
                      <a:pt x="1903" y="10359"/>
                    </a:cubicBezTo>
                    <a:cubicBezTo>
                      <a:pt x="2384" y="9772"/>
                      <a:pt x="2889" y="9208"/>
                      <a:pt x="3383" y="8644"/>
                    </a:cubicBezTo>
                    <a:cubicBezTo>
                      <a:pt x="3970" y="7963"/>
                      <a:pt x="5567" y="6154"/>
                      <a:pt x="5567" y="6131"/>
                    </a:cubicBezTo>
                    <a:cubicBezTo>
                      <a:pt x="5626" y="6072"/>
                      <a:pt x="7716" y="3758"/>
                      <a:pt x="8727" y="2643"/>
                    </a:cubicBezTo>
                    <a:cubicBezTo>
                      <a:pt x="8891" y="2466"/>
                      <a:pt x="9055" y="2267"/>
                      <a:pt x="9220" y="2091"/>
                    </a:cubicBezTo>
                    <a:cubicBezTo>
                      <a:pt x="9913" y="1351"/>
                      <a:pt x="10758" y="904"/>
                      <a:pt x="11780" y="846"/>
                    </a:cubicBezTo>
                    <a:cubicBezTo>
                      <a:pt x="11851" y="834"/>
                      <a:pt x="11921" y="834"/>
                      <a:pt x="11992" y="834"/>
                    </a:cubicBezTo>
                    <a:close/>
                    <a:moveTo>
                      <a:pt x="11721" y="0"/>
                    </a:moveTo>
                    <a:cubicBezTo>
                      <a:pt x="10523" y="82"/>
                      <a:pt x="9466" y="587"/>
                      <a:pt x="8609" y="1515"/>
                    </a:cubicBezTo>
                    <a:cubicBezTo>
                      <a:pt x="8503" y="1633"/>
                      <a:pt x="8398" y="1750"/>
                      <a:pt x="8292" y="1867"/>
                    </a:cubicBezTo>
                    <a:cubicBezTo>
                      <a:pt x="8233" y="1938"/>
                      <a:pt x="8163" y="2008"/>
                      <a:pt x="8104" y="2079"/>
                    </a:cubicBezTo>
                    <a:lnTo>
                      <a:pt x="7376" y="2877"/>
                    </a:lnTo>
                    <a:cubicBezTo>
                      <a:pt x="6025" y="4381"/>
                      <a:pt x="4992" y="5532"/>
                      <a:pt x="4945" y="5579"/>
                    </a:cubicBezTo>
                    <a:lnTo>
                      <a:pt x="4733" y="5814"/>
                    </a:lnTo>
                    <a:lnTo>
                      <a:pt x="4733" y="5825"/>
                    </a:lnTo>
                    <a:cubicBezTo>
                      <a:pt x="4498" y="6096"/>
                      <a:pt x="4099" y="6554"/>
                      <a:pt x="3747" y="6953"/>
                    </a:cubicBezTo>
                    <a:cubicBezTo>
                      <a:pt x="3371" y="7387"/>
                      <a:pt x="2983" y="7822"/>
                      <a:pt x="2748" y="8092"/>
                    </a:cubicBezTo>
                    <a:cubicBezTo>
                      <a:pt x="2608" y="8257"/>
                      <a:pt x="2467" y="8409"/>
                      <a:pt x="2326" y="8574"/>
                    </a:cubicBezTo>
                    <a:cubicBezTo>
                      <a:pt x="1973" y="8973"/>
                      <a:pt x="1609" y="9396"/>
                      <a:pt x="1257" y="9819"/>
                    </a:cubicBezTo>
                    <a:cubicBezTo>
                      <a:pt x="693" y="10500"/>
                      <a:pt x="341" y="11298"/>
                      <a:pt x="223" y="12203"/>
                    </a:cubicBezTo>
                    <a:cubicBezTo>
                      <a:pt x="0" y="13929"/>
                      <a:pt x="822" y="15597"/>
                      <a:pt x="2326" y="16454"/>
                    </a:cubicBezTo>
                    <a:cubicBezTo>
                      <a:pt x="2983" y="16830"/>
                      <a:pt x="3747" y="17030"/>
                      <a:pt x="4522" y="17030"/>
                    </a:cubicBezTo>
                    <a:cubicBezTo>
                      <a:pt x="5461" y="17030"/>
                      <a:pt x="6366" y="16748"/>
                      <a:pt x="7129" y="16220"/>
                    </a:cubicBezTo>
                    <a:cubicBezTo>
                      <a:pt x="7540" y="15938"/>
                      <a:pt x="7869" y="15597"/>
                      <a:pt x="8139" y="15292"/>
                    </a:cubicBezTo>
                    <a:cubicBezTo>
                      <a:pt x="9255" y="14047"/>
                      <a:pt x="14634" y="8010"/>
                      <a:pt x="15221" y="7329"/>
                    </a:cubicBezTo>
                    <a:cubicBezTo>
                      <a:pt x="15456" y="7059"/>
                      <a:pt x="15656" y="6753"/>
                      <a:pt x="15832" y="6401"/>
                    </a:cubicBezTo>
                    <a:cubicBezTo>
                      <a:pt x="16220" y="5637"/>
                      <a:pt x="16384" y="4839"/>
                      <a:pt x="16314" y="4017"/>
                    </a:cubicBezTo>
                    <a:cubicBezTo>
                      <a:pt x="16126" y="1691"/>
                      <a:pt x="14305" y="0"/>
                      <a:pt x="11992"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9"/>
              <p:cNvSpPr/>
              <p:nvPr/>
            </p:nvSpPr>
            <p:spPr>
              <a:xfrm>
                <a:off x="1217625" y="3550000"/>
                <a:ext cx="250475" cy="250775"/>
              </a:xfrm>
              <a:custGeom>
                <a:rect b="b" l="l" r="r" t="t"/>
                <a:pathLst>
                  <a:path extrusionOk="0" h="10031" w="10019">
                    <a:moveTo>
                      <a:pt x="4640" y="0"/>
                    </a:moveTo>
                    <a:cubicBezTo>
                      <a:pt x="4511" y="153"/>
                      <a:pt x="4381" y="294"/>
                      <a:pt x="4252" y="435"/>
                    </a:cubicBezTo>
                    <a:cubicBezTo>
                      <a:pt x="3665" y="1116"/>
                      <a:pt x="3066" y="1797"/>
                      <a:pt x="2479" y="2478"/>
                    </a:cubicBezTo>
                    <a:cubicBezTo>
                      <a:pt x="1985" y="3042"/>
                      <a:pt x="1480" y="3606"/>
                      <a:pt x="999" y="4193"/>
                    </a:cubicBezTo>
                    <a:cubicBezTo>
                      <a:pt x="529" y="4757"/>
                      <a:pt x="247" y="5414"/>
                      <a:pt x="153" y="6143"/>
                    </a:cubicBezTo>
                    <a:cubicBezTo>
                      <a:pt x="1" y="7352"/>
                      <a:pt x="506" y="8797"/>
                      <a:pt x="1833" y="9560"/>
                    </a:cubicBezTo>
                    <a:cubicBezTo>
                      <a:pt x="2378" y="9875"/>
                      <a:pt x="2998" y="10030"/>
                      <a:pt x="3621" y="10030"/>
                    </a:cubicBezTo>
                    <a:cubicBezTo>
                      <a:pt x="4369" y="10030"/>
                      <a:pt x="5122" y="9808"/>
                      <a:pt x="5755" y="9372"/>
                    </a:cubicBezTo>
                    <a:cubicBezTo>
                      <a:pt x="6073" y="9137"/>
                      <a:pt x="6354" y="8867"/>
                      <a:pt x="6613" y="8574"/>
                    </a:cubicBezTo>
                    <a:cubicBezTo>
                      <a:pt x="7705" y="7340"/>
                      <a:pt x="8809" y="6119"/>
                      <a:pt x="9913" y="4886"/>
                    </a:cubicBezTo>
                    <a:cubicBezTo>
                      <a:pt x="9948" y="4851"/>
                      <a:pt x="9984" y="4815"/>
                      <a:pt x="10019" y="4768"/>
                    </a:cubicBezTo>
                    <a:cubicBezTo>
                      <a:pt x="8222" y="3183"/>
                      <a:pt x="6448" y="1597"/>
                      <a:pt x="4640"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9"/>
              <p:cNvSpPr/>
              <p:nvPr/>
            </p:nvSpPr>
            <p:spPr>
              <a:xfrm>
                <a:off x="1334200" y="3416800"/>
                <a:ext cx="249300" cy="252125"/>
              </a:xfrm>
              <a:custGeom>
                <a:rect b="b" l="l" r="r" t="t"/>
                <a:pathLst>
                  <a:path extrusionOk="0" h="10085" w="9972">
                    <a:moveTo>
                      <a:pt x="6446" y="0"/>
                    </a:moveTo>
                    <a:cubicBezTo>
                      <a:pt x="6369" y="0"/>
                      <a:pt x="6291" y="3"/>
                      <a:pt x="6213" y="8"/>
                    </a:cubicBezTo>
                    <a:cubicBezTo>
                      <a:pt x="5191" y="66"/>
                      <a:pt x="4346" y="513"/>
                      <a:pt x="3653" y="1253"/>
                    </a:cubicBezTo>
                    <a:cubicBezTo>
                      <a:pt x="3488" y="1429"/>
                      <a:pt x="3324" y="1628"/>
                      <a:pt x="3160" y="1805"/>
                    </a:cubicBezTo>
                    <a:cubicBezTo>
                      <a:pt x="2149" y="2920"/>
                      <a:pt x="1139" y="4036"/>
                      <a:pt x="129" y="5152"/>
                    </a:cubicBezTo>
                    <a:cubicBezTo>
                      <a:pt x="94" y="5199"/>
                      <a:pt x="59" y="5234"/>
                      <a:pt x="0" y="5293"/>
                    </a:cubicBezTo>
                    <a:cubicBezTo>
                      <a:pt x="1797" y="6902"/>
                      <a:pt x="3582" y="8487"/>
                      <a:pt x="5368" y="10085"/>
                    </a:cubicBezTo>
                    <a:cubicBezTo>
                      <a:pt x="5415" y="10038"/>
                      <a:pt x="5450" y="10014"/>
                      <a:pt x="5473" y="9979"/>
                    </a:cubicBezTo>
                    <a:cubicBezTo>
                      <a:pt x="5767" y="9650"/>
                      <a:pt x="6072" y="9333"/>
                      <a:pt x="6354" y="9004"/>
                    </a:cubicBezTo>
                    <a:cubicBezTo>
                      <a:pt x="6671" y="8664"/>
                      <a:pt x="6977" y="8311"/>
                      <a:pt x="7282" y="7959"/>
                    </a:cubicBezTo>
                    <a:cubicBezTo>
                      <a:pt x="7857" y="7289"/>
                      <a:pt x="8433" y="6620"/>
                      <a:pt x="9008" y="5950"/>
                    </a:cubicBezTo>
                    <a:cubicBezTo>
                      <a:pt x="9220" y="5716"/>
                      <a:pt x="9384" y="5457"/>
                      <a:pt x="9525" y="5187"/>
                    </a:cubicBezTo>
                    <a:cubicBezTo>
                      <a:pt x="9831" y="4576"/>
                      <a:pt x="9971" y="3930"/>
                      <a:pt x="9913" y="3249"/>
                    </a:cubicBezTo>
                    <a:cubicBezTo>
                      <a:pt x="9744" y="1237"/>
                      <a:pt x="8167" y="0"/>
                      <a:pt x="6446" y="0"/>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9"/>
              <p:cNvSpPr/>
              <p:nvPr/>
            </p:nvSpPr>
            <p:spPr>
              <a:xfrm>
                <a:off x="1349275" y="3660225"/>
                <a:ext cx="68850" cy="75775"/>
              </a:xfrm>
              <a:custGeom>
                <a:rect b="b" l="l" r="r" t="t"/>
                <a:pathLst>
                  <a:path extrusionOk="0" h="3031" w="2754">
                    <a:moveTo>
                      <a:pt x="2196" y="1"/>
                    </a:moveTo>
                    <a:cubicBezTo>
                      <a:pt x="2149" y="1"/>
                      <a:pt x="2101" y="6"/>
                      <a:pt x="2052" y="19"/>
                    </a:cubicBezTo>
                    <a:cubicBezTo>
                      <a:pt x="1946" y="42"/>
                      <a:pt x="1840" y="89"/>
                      <a:pt x="1758" y="148"/>
                    </a:cubicBezTo>
                    <a:cubicBezTo>
                      <a:pt x="1652" y="218"/>
                      <a:pt x="1546" y="301"/>
                      <a:pt x="1453" y="383"/>
                    </a:cubicBezTo>
                    <a:cubicBezTo>
                      <a:pt x="1218" y="606"/>
                      <a:pt x="971" y="841"/>
                      <a:pt x="736" y="1064"/>
                    </a:cubicBezTo>
                    <a:cubicBezTo>
                      <a:pt x="736" y="1076"/>
                      <a:pt x="736" y="1076"/>
                      <a:pt x="736" y="1076"/>
                    </a:cubicBezTo>
                    <a:cubicBezTo>
                      <a:pt x="630" y="1205"/>
                      <a:pt x="513" y="1334"/>
                      <a:pt x="395" y="1463"/>
                    </a:cubicBezTo>
                    <a:cubicBezTo>
                      <a:pt x="337" y="1522"/>
                      <a:pt x="290" y="1604"/>
                      <a:pt x="243" y="1675"/>
                    </a:cubicBezTo>
                    <a:cubicBezTo>
                      <a:pt x="114" y="1851"/>
                      <a:pt x="31" y="2051"/>
                      <a:pt x="20" y="2274"/>
                    </a:cubicBezTo>
                    <a:cubicBezTo>
                      <a:pt x="0" y="2705"/>
                      <a:pt x="324" y="3030"/>
                      <a:pt x="719" y="3030"/>
                    </a:cubicBezTo>
                    <a:cubicBezTo>
                      <a:pt x="797" y="3030"/>
                      <a:pt x="878" y="3017"/>
                      <a:pt x="959" y="2990"/>
                    </a:cubicBezTo>
                    <a:cubicBezTo>
                      <a:pt x="1112" y="2943"/>
                      <a:pt x="1241" y="2873"/>
                      <a:pt x="1347" y="2755"/>
                    </a:cubicBezTo>
                    <a:cubicBezTo>
                      <a:pt x="1441" y="2673"/>
                      <a:pt x="1523" y="2579"/>
                      <a:pt x="1605" y="2473"/>
                    </a:cubicBezTo>
                    <a:cubicBezTo>
                      <a:pt x="1793" y="2227"/>
                      <a:pt x="1981" y="1968"/>
                      <a:pt x="2157" y="1710"/>
                    </a:cubicBezTo>
                    <a:cubicBezTo>
                      <a:pt x="2310" y="1487"/>
                      <a:pt x="2451" y="1264"/>
                      <a:pt x="2592" y="1029"/>
                    </a:cubicBezTo>
                    <a:cubicBezTo>
                      <a:pt x="2674" y="900"/>
                      <a:pt x="2721" y="759"/>
                      <a:pt x="2733" y="606"/>
                    </a:cubicBezTo>
                    <a:cubicBezTo>
                      <a:pt x="2753" y="259"/>
                      <a:pt x="2507" y="1"/>
                      <a:pt x="2196"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9" name="Google Shape;849;p29"/>
            <p:cNvGrpSpPr/>
            <p:nvPr/>
          </p:nvGrpSpPr>
          <p:grpSpPr>
            <a:xfrm rot="7375560">
              <a:off x="8113144" y="3931858"/>
              <a:ext cx="719338" cy="438693"/>
              <a:chOff x="910500" y="3033500"/>
              <a:chExt cx="502700" cy="306575"/>
            </a:xfrm>
          </p:grpSpPr>
          <p:sp>
            <p:nvSpPr>
              <p:cNvPr id="850" name="Google Shape;850;p29"/>
              <p:cNvSpPr/>
              <p:nvPr/>
            </p:nvSpPr>
            <p:spPr>
              <a:xfrm>
                <a:off x="922250" y="3043800"/>
                <a:ext cx="480075" cy="286000"/>
              </a:xfrm>
              <a:custGeom>
                <a:rect b="b" l="l" r="r" t="t"/>
                <a:pathLst>
                  <a:path extrusionOk="0" h="11440" w="19203">
                    <a:moveTo>
                      <a:pt x="4546" y="0"/>
                    </a:moveTo>
                    <a:cubicBezTo>
                      <a:pt x="3876" y="0"/>
                      <a:pt x="3254" y="153"/>
                      <a:pt x="2690" y="458"/>
                    </a:cubicBezTo>
                    <a:cubicBezTo>
                      <a:pt x="740" y="1492"/>
                      <a:pt x="0" y="3747"/>
                      <a:pt x="987" y="5696"/>
                    </a:cubicBezTo>
                    <a:cubicBezTo>
                      <a:pt x="1480" y="6671"/>
                      <a:pt x="2279" y="7376"/>
                      <a:pt x="3371" y="7763"/>
                    </a:cubicBezTo>
                    <a:cubicBezTo>
                      <a:pt x="3512" y="7822"/>
                      <a:pt x="3665" y="7869"/>
                      <a:pt x="3806" y="7916"/>
                    </a:cubicBezTo>
                    <a:cubicBezTo>
                      <a:pt x="3900" y="7940"/>
                      <a:pt x="3994" y="7975"/>
                      <a:pt x="4076" y="8010"/>
                    </a:cubicBezTo>
                    <a:lnTo>
                      <a:pt x="8597" y="9560"/>
                    </a:lnTo>
                    <a:lnTo>
                      <a:pt x="8609" y="9560"/>
                    </a:lnTo>
                    <a:cubicBezTo>
                      <a:pt x="8809" y="9619"/>
                      <a:pt x="9608" y="9889"/>
                      <a:pt x="10265" y="10101"/>
                    </a:cubicBezTo>
                    <a:cubicBezTo>
                      <a:pt x="10817" y="10277"/>
                      <a:pt x="11369" y="10453"/>
                      <a:pt x="11698" y="10570"/>
                    </a:cubicBezTo>
                    <a:cubicBezTo>
                      <a:pt x="11898" y="10629"/>
                      <a:pt x="12097" y="10700"/>
                      <a:pt x="12309" y="10758"/>
                    </a:cubicBezTo>
                    <a:cubicBezTo>
                      <a:pt x="12814" y="10934"/>
                      <a:pt x="13342" y="11099"/>
                      <a:pt x="13871" y="11263"/>
                    </a:cubicBezTo>
                    <a:cubicBezTo>
                      <a:pt x="14258" y="11381"/>
                      <a:pt x="14658" y="11439"/>
                      <a:pt x="15057" y="11439"/>
                    </a:cubicBezTo>
                    <a:cubicBezTo>
                      <a:pt x="15445" y="11439"/>
                      <a:pt x="15832" y="11381"/>
                      <a:pt x="16220" y="11275"/>
                    </a:cubicBezTo>
                    <a:cubicBezTo>
                      <a:pt x="17371" y="10946"/>
                      <a:pt x="18792" y="9901"/>
                      <a:pt x="19015" y="8022"/>
                    </a:cubicBezTo>
                    <a:cubicBezTo>
                      <a:pt x="19203" y="6483"/>
                      <a:pt x="18451" y="4945"/>
                      <a:pt x="17101" y="4099"/>
                    </a:cubicBezTo>
                    <a:cubicBezTo>
                      <a:pt x="16713" y="3852"/>
                      <a:pt x="16302" y="3700"/>
                      <a:pt x="15938" y="3570"/>
                    </a:cubicBezTo>
                    <a:cubicBezTo>
                      <a:pt x="14364" y="3042"/>
                      <a:pt x="6683" y="458"/>
                      <a:pt x="5849" y="200"/>
                    </a:cubicBezTo>
                    <a:cubicBezTo>
                      <a:pt x="5532" y="94"/>
                      <a:pt x="5203" y="35"/>
                      <a:pt x="4851" y="12"/>
                    </a:cubicBezTo>
                    <a:cubicBezTo>
                      <a:pt x="4745" y="0"/>
                      <a:pt x="4639" y="0"/>
                      <a:pt x="4546" y="0"/>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9"/>
              <p:cNvSpPr/>
              <p:nvPr/>
            </p:nvSpPr>
            <p:spPr>
              <a:xfrm>
                <a:off x="910500" y="3033500"/>
                <a:ext cx="502700" cy="306575"/>
              </a:xfrm>
              <a:custGeom>
                <a:rect b="b" l="l" r="r" t="t"/>
                <a:pathLst>
                  <a:path extrusionOk="0" h="12263" w="20108">
                    <a:moveTo>
                      <a:pt x="5016" y="835"/>
                    </a:moveTo>
                    <a:cubicBezTo>
                      <a:pt x="5109" y="835"/>
                      <a:pt x="5192" y="835"/>
                      <a:pt x="5286" y="847"/>
                    </a:cubicBezTo>
                    <a:cubicBezTo>
                      <a:pt x="5603" y="858"/>
                      <a:pt x="5896" y="917"/>
                      <a:pt x="6190" y="1011"/>
                    </a:cubicBezTo>
                    <a:cubicBezTo>
                      <a:pt x="7036" y="1269"/>
                      <a:pt x="14717" y="3853"/>
                      <a:pt x="16279" y="4382"/>
                    </a:cubicBezTo>
                    <a:cubicBezTo>
                      <a:pt x="16655" y="4511"/>
                      <a:pt x="17019" y="4652"/>
                      <a:pt x="17348" y="4863"/>
                    </a:cubicBezTo>
                    <a:cubicBezTo>
                      <a:pt x="18557" y="5615"/>
                      <a:pt x="19227" y="7024"/>
                      <a:pt x="19074" y="8387"/>
                    </a:cubicBezTo>
                    <a:cubicBezTo>
                      <a:pt x="18886" y="9914"/>
                      <a:pt x="17759" y="10947"/>
                      <a:pt x="16584" y="11276"/>
                    </a:cubicBezTo>
                    <a:cubicBezTo>
                      <a:pt x="16232" y="11382"/>
                      <a:pt x="15879" y="11429"/>
                      <a:pt x="15527" y="11429"/>
                    </a:cubicBezTo>
                    <a:cubicBezTo>
                      <a:pt x="15163" y="11429"/>
                      <a:pt x="14811" y="11370"/>
                      <a:pt x="14458" y="11276"/>
                    </a:cubicBezTo>
                    <a:cubicBezTo>
                      <a:pt x="13730" y="11053"/>
                      <a:pt x="13014" y="10806"/>
                      <a:pt x="12297" y="10583"/>
                    </a:cubicBezTo>
                    <a:cubicBezTo>
                      <a:pt x="11440" y="10301"/>
                      <a:pt x="9161" y="9549"/>
                      <a:pt x="9138" y="9549"/>
                    </a:cubicBezTo>
                    <a:cubicBezTo>
                      <a:pt x="9056" y="9526"/>
                      <a:pt x="6108" y="8516"/>
                      <a:pt x="4687" y="8023"/>
                    </a:cubicBezTo>
                    <a:cubicBezTo>
                      <a:pt x="4452" y="7940"/>
                      <a:pt x="4217" y="7870"/>
                      <a:pt x="3982" y="7788"/>
                    </a:cubicBezTo>
                    <a:cubicBezTo>
                      <a:pt x="3031" y="7435"/>
                      <a:pt x="2291" y="6836"/>
                      <a:pt x="1833" y="5920"/>
                    </a:cubicBezTo>
                    <a:cubicBezTo>
                      <a:pt x="1011" y="4300"/>
                      <a:pt x="1492" y="2221"/>
                      <a:pt x="3360" y="1234"/>
                    </a:cubicBezTo>
                    <a:cubicBezTo>
                      <a:pt x="3876" y="964"/>
                      <a:pt x="4428" y="835"/>
                      <a:pt x="5016" y="835"/>
                    </a:cubicBezTo>
                    <a:close/>
                    <a:moveTo>
                      <a:pt x="5016" y="1"/>
                    </a:moveTo>
                    <a:cubicBezTo>
                      <a:pt x="4287" y="1"/>
                      <a:pt x="3594" y="165"/>
                      <a:pt x="2960" y="494"/>
                    </a:cubicBezTo>
                    <a:cubicBezTo>
                      <a:pt x="811" y="1645"/>
                      <a:pt x="1" y="4135"/>
                      <a:pt x="1081" y="6296"/>
                    </a:cubicBezTo>
                    <a:cubicBezTo>
                      <a:pt x="1621" y="7377"/>
                      <a:pt x="2502" y="8140"/>
                      <a:pt x="3700" y="8575"/>
                    </a:cubicBezTo>
                    <a:cubicBezTo>
                      <a:pt x="3841" y="8622"/>
                      <a:pt x="3994" y="8669"/>
                      <a:pt x="4135" y="8727"/>
                    </a:cubicBezTo>
                    <a:cubicBezTo>
                      <a:pt x="4229" y="8751"/>
                      <a:pt x="4323" y="8786"/>
                      <a:pt x="4417" y="8810"/>
                    </a:cubicBezTo>
                    <a:lnTo>
                      <a:pt x="5403" y="9150"/>
                    </a:lnTo>
                    <a:cubicBezTo>
                      <a:pt x="7329" y="9820"/>
                      <a:pt x="8809" y="10325"/>
                      <a:pt x="8868" y="10348"/>
                    </a:cubicBezTo>
                    <a:lnTo>
                      <a:pt x="9150" y="10442"/>
                    </a:lnTo>
                    <a:lnTo>
                      <a:pt x="9161" y="10442"/>
                    </a:lnTo>
                    <a:cubicBezTo>
                      <a:pt x="9490" y="10548"/>
                      <a:pt x="10089" y="10736"/>
                      <a:pt x="10594" y="10900"/>
                    </a:cubicBezTo>
                    <a:cubicBezTo>
                      <a:pt x="11146" y="11088"/>
                      <a:pt x="11698" y="11264"/>
                      <a:pt x="12039" y="11382"/>
                    </a:cubicBezTo>
                    <a:cubicBezTo>
                      <a:pt x="12239" y="11440"/>
                      <a:pt x="12438" y="11511"/>
                      <a:pt x="12638" y="11570"/>
                    </a:cubicBezTo>
                    <a:cubicBezTo>
                      <a:pt x="13155" y="11746"/>
                      <a:pt x="13683" y="11910"/>
                      <a:pt x="14223" y="12075"/>
                    </a:cubicBezTo>
                    <a:cubicBezTo>
                      <a:pt x="14646" y="12204"/>
                      <a:pt x="15081" y="12263"/>
                      <a:pt x="15527" y="12263"/>
                    </a:cubicBezTo>
                    <a:cubicBezTo>
                      <a:pt x="15950" y="12263"/>
                      <a:pt x="16384" y="12204"/>
                      <a:pt x="16807" y="12086"/>
                    </a:cubicBezTo>
                    <a:cubicBezTo>
                      <a:pt x="18487" y="11617"/>
                      <a:pt x="19696" y="10207"/>
                      <a:pt x="19896" y="8492"/>
                    </a:cubicBezTo>
                    <a:cubicBezTo>
                      <a:pt x="20108" y="6789"/>
                      <a:pt x="19274" y="5086"/>
                      <a:pt x="17794" y="4147"/>
                    </a:cubicBezTo>
                    <a:cubicBezTo>
                      <a:pt x="17371" y="3888"/>
                      <a:pt x="16925" y="3724"/>
                      <a:pt x="16549" y="3595"/>
                    </a:cubicBezTo>
                    <a:cubicBezTo>
                      <a:pt x="14963" y="3055"/>
                      <a:pt x="7294" y="483"/>
                      <a:pt x="6448" y="212"/>
                    </a:cubicBezTo>
                    <a:cubicBezTo>
                      <a:pt x="6096" y="95"/>
                      <a:pt x="5744" y="36"/>
                      <a:pt x="5344" y="13"/>
                    </a:cubicBezTo>
                    <a:cubicBezTo>
                      <a:pt x="5239" y="1"/>
                      <a:pt x="5121" y="1"/>
                      <a:pt x="5016"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9"/>
              <p:cNvSpPr/>
              <p:nvPr/>
            </p:nvSpPr>
            <p:spPr>
              <a:xfrm>
                <a:off x="1139525" y="3101925"/>
                <a:ext cx="251650" cy="217225"/>
              </a:xfrm>
              <a:custGeom>
                <a:rect b="b" l="l" r="r" t="t"/>
                <a:pathLst>
                  <a:path extrusionOk="0" h="8689" w="10066">
                    <a:moveTo>
                      <a:pt x="2291" y="1"/>
                    </a:moveTo>
                    <a:cubicBezTo>
                      <a:pt x="1527" y="2279"/>
                      <a:pt x="776" y="4534"/>
                      <a:pt x="0" y="6824"/>
                    </a:cubicBezTo>
                    <a:cubicBezTo>
                      <a:pt x="200" y="6883"/>
                      <a:pt x="376" y="6953"/>
                      <a:pt x="564" y="7012"/>
                    </a:cubicBezTo>
                    <a:cubicBezTo>
                      <a:pt x="1422" y="7282"/>
                      <a:pt x="2279" y="7564"/>
                      <a:pt x="3136" y="7846"/>
                    </a:cubicBezTo>
                    <a:cubicBezTo>
                      <a:pt x="3853" y="8069"/>
                      <a:pt x="4569" y="8316"/>
                      <a:pt x="5297" y="8539"/>
                    </a:cubicBezTo>
                    <a:cubicBezTo>
                      <a:pt x="5650" y="8639"/>
                      <a:pt x="6002" y="8689"/>
                      <a:pt x="6356" y="8689"/>
                    </a:cubicBezTo>
                    <a:cubicBezTo>
                      <a:pt x="6710" y="8689"/>
                      <a:pt x="7065" y="8639"/>
                      <a:pt x="7423" y="8539"/>
                    </a:cubicBezTo>
                    <a:cubicBezTo>
                      <a:pt x="8598" y="8210"/>
                      <a:pt x="9725" y="7177"/>
                      <a:pt x="9913" y="5650"/>
                    </a:cubicBezTo>
                    <a:cubicBezTo>
                      <a:pt x="10066" y="4287"/>
                      <a:pt x="9396" y="2878"/>
                      <a:pt x="8187" y="2126"/>
                    </a:cubicBezTo>
                    <a:cubicBezTo>
                      <a:pt x="7858" y="1915"/>
                      <a:pt x="7494" y="1774"/>
                      <a:pt x="7118" y="1645"/>
                    </a:cubicBezTo>
                    <a:cubicBezTo>
                      <a:pt x="5556" y="1116"/>
                      <a:pt x="3994" y="588"/>
                      <a:pt x="2432" y="59"/>
                    </a:cubicBezTo>
                    <a:cubicBezTo>
                      <a:pt x="2385" y="36"/>
                      <a:pt x="2349" y="24"/>
                      <a:pt x="2291" y="1"/>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9"/>
              <p:cNvSpPr/>
              <p:nvPr/>
            </p:nvSpPr>
            <p:spPr>
              <a:xfrm>
                <a:off x="935750" y="3054400"/>
                <a:ext cx="260475" cy="217850"/>
              </a:xfrm>
              <a:custGeom>
                <a:rect b="b" l="l" r="r" t="t"/>
                <a:pathLst>
                  <a:path extrusionOk="0" h="8714" w="10419">
                    <a:moveTo>
                      <a:pt x="3990" y="1"/>
                    </a:moveTo>
                    <a:cubicBezTo>
                      <a:pt x="3414" y="1"/>
                      <a:pt x="2864" y="126"/>
                      <a:pt x="2350" y="398"/>
                    </a:cubicBezTo>
                    <a:cubicBezTo>
                      <a:pt x="482" y="1385"/>
                      <a:pt x="1" y="3464"/>
                      <a:pt x="823" y="5084"/>
                    </a:cubicBezTo>
                    <a:cubicBezTo>
                      <a:pt x="1281" y="6000"/>
                      <a:pt x="2021" y="6599"/>
                      <a:pt x="2972" y="6952"/>
                    </a:cubicBezTo>
                    <a:cubicBezTo>
                      <a:pt x="3207" y="7034"/>
                      <a:pt x="3442" y="7104"/>
                      <a:pt x="3677" y="7187"/>
                    </a:cubicBezTo>
                    <a:cubicBezTo>
                      <a:pt x="5098" y="7680"/>
                      <a:pt x="6519" y="8161"/>
                      <a:pt x="7940" y="8655"/>
                    </a:cubicBezTo>
                    <a:cubicBezTo>
                      <a:pt x="7999" y="8666"/>
                      <a:pt x="8046" y="8690"/>
                      <a:pt x="8128" y="8713"/>
                    </a:cubicBezTo>
                    <a:cubicBezTo>
                      <a:pt x="8903" y="6435"/>
                      <a:pt x="9655" y="4168"/>
                      <a:pt x="10418" y="1902"/>
                    </a:cubicBezTo>
                    <a:cubicBezTo>
                      <a:pt x="10359" y="1878"/>
                      <a:pt x="10324" y="1855"/>
                      <a:pt x="10277" y="1843"/>
                    </a:cubicBezTo>
                    <a:cubicBezTo>
                      <a:pt x="9866" y="1702"/>
                      <a:pt x="9455" y="1549"/>
                      <a:pt x="9044" y="1408"/>
                    </a:cubicBezTo>
                    <a:cubicBezTo>
                      <a:pt x="8598" y="1267"/>
                      <a:pt x="8151" y="1115"/>
                      <a:pt x="7705" y="974"/>
                    </a:cubicBezTo>
                    <a:cubicBezTo>
                      <a:pt x="6871" y="704"/>
                      <a:pt x="6026" y="433"/>
                      <a:pt x="5180" y="175"/>
                    </a:cubicBezTo>
                    <a:cubicBezTo>
                      <a:pt x="4886" y="81"/>
                      <a:pt x="4593" y="22"/>
                      <a:pt x="4276" y="11"/>
                    </a:cubicBezTo>
                    <a:cubicBezTo>
                      <a:pt x="4180" y="4"/>
                      <a:pt x="4085" y="1"/>
                      <a:pt x="3990"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9"/>
              <p:cNvSpPr/>
              <p:nvPr/>
            </p:nvSpPr>
            <p:spPr>
              <a:xfrm>
                <a:off x="1209700" y="3144925"/>
                <a:ext cx="93100" cy="48850"/>
              </a:xfrm>
              <a:custGeom>
                <a:rect b="b" l="l" r="r" t="t"/>
                <a:pathLst>
                  <a:path extrusionOk="0" h="1954" w="3724">
                    <a:moveTo>
                      <a:pt x="799" y="1"/>
                    </a:moveTo>
                    <a:cubicBezTo>
                      <a:pt x="694" y="1"/>
                      <a:pt x="591" y="13"/>
                      <a:pt x="494" y="54"/>
                    </a:cubicBezTo>
                    <a:cubicBezTo>
                      <a:pt x="130" y="183"/>
                      <a:pt x="0" y="594"/>
                      <a:pt x="224" y="911"/>
                    </a:cubicBezTo>
                    <a:cubicBezTo>
                      <a:pt x="294" y="994"/>
                      <a:pt x="376" y="1064"/>
                      <a:pt x="458" y="1123"/>
                    </a:cubicBezTo>
                    <a:cubicBezTo>
                      <a:pt x="564" y="1193"/>
                      <a:pt x="682" y="1264"/>
                      <a:pt x="799" y="1311"/>
                    </a:cubicBezTo>
                    <a:cubicBezTo>
                      <a:pt x="1093" y="1440"/>
                      <a:pt x="1398" y="1569"/>
                      <a:pt x="1703" y="1710"/>
                    </a:cubicBezTo>
                    <a:cubicBezTo>
                      <a:pt x="1703" y="1698"/>
                      <a:pt x="1715" y="1698"/>
                      <a:pt x="1715" y="1698"/>
                    </a:cubicBezTo>
                    <a:cubicBezTo>
                      <a:pt x="1868" y="1745"/>
                      <a:pt x="2032" y="1804"/>
                      <a:pt x="2197" y="1863"/>
                    </a:cubicBezTo>
                    <a:cubicBezTo>
                      <a:pt x="2279" y="1886"/>
                      <a:pt x="2373" y="1910"/>
                      <a:pt x="2455" y="1921"/>
                    </a:cubicBezTo>
                    <a:cubicBezTo>
                      <a:pt x="2551" y="1942"/>
                      <a:pt x="2645" y="1953"/>
                      <a:pt x="2738" y="1953"/>
                    </a:cubicBezTo>
                    <a:cubicBezTo>
                      <a:pt x="2860" y="1953"/>
                      <a:pt x="2981" y="1933"/>
                      <a:pt x="3101" y="1886"/>
                    </a:cubicBezTo>
                    <a:cubicBezTo>
                      <a:pt x="3583" y="1698"/>
                      <a:pt x="3724" y="1134"/>
                      <a:pt x="3383" y="735"/>
                    </a:cubicBezTo>
                    <a:cubicBezTo>
                      <a:pt x="3289" y="618"/>
                      <a:pt x="3160" y="524"/>
                      <a:pt x="3019" y="477"/>
                    </a:cubicBezTo>
                    <a:cubicBezTo>
                      <a:pt x="2901" y="430"/>
                      <a:pt x="2784" y="383"/>
                      <a:pt x="2666" y="348"/>
                    </a:cubicBezTo>
                    <a:cubicBezTo>
                      <a:pt x="2361" y="277"/>
                      <a:pt x="2056" y="207"/>
                      <a:pt x="1739" y="148"/>
                    </a:cubicBezTo>
                    <a:cubicBezTo>
                      <a:pt x="1480" y="89"/>
                      <a:pt x="1210" y="54"/>
                      <a:pt x="940" y="7"/>
                    </a:cubicBezTo>
                    <a:cubicBezTo>
                      <a:pt x="893" y="3"/>
                      <a:pt x="846" y="1"/>
                      <a:pt x="799"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5" name="Google Shape;855;p29"/>
          <p:cNvGrpSpPr/>
          <p:nvPr/>
        </p:nvGrpSpPr>
        <p:grpSpPr>
          <a:xfrm>
            <a:off x="445526" y="710216"/>
            <a:ext cx="769441" cy="811358"/>
            <a:chOff x="445526" y="710216"/>
            <a:chExt cx="769441" cy="811358"/>
          </a:xfrm>
        </p:grpSpPr>
        <p:grpSp>
          <p:nvGrpSpPr>
            <p:cNvPr id="856" name="Google Shape;856;p29"/>
            <p:cNvGrpSpPr/>
            <p:nvPr/>
          </p:nvGrpSpPr>
          <p:grpSpPr>
            <a:xfrm rot="-10587283">
              <a:off x="853263" y="1166961"/>
              <a:ext cx="351402" cy="344077"/>
              <a:chOff x="6680700" y="4727075"/>
              <a:chExt cx="242250" cy="237200"/>
            </a:xfrm>
          </p:grpSpPr>
          <p:sp>
            <p:nvSpPr>
              <p:cNvPr id="857" name="Google Shape;857;p29"/>
              <p:cNvSpPr/>
              <p:nvPr/>
            </p:nvSpPr>
            <p:spPr>
              <a:xfrm>
                <a:off x="6680700" y="4748800"/>
                <a:ext cx="242250" cy="200675"/>
              </a:xfrm>
              <a:custGeom>
                <a:rect b="b" l="l" r="r" t="t"/>
                <a:pathLst>
                  <a:path extrusionOk="0" h="8027" w="9690">
                    <a:moveTo>
                      <a:pt x="9321" y="0"/>
                    </a:moveTo>
                    <a:cubicBezTo>
                      <a:pt x="9261" y="0"/>
                      <a:pt x="9199" y="16"/>
                      <a:pt x="9138" y="49"/>
                    </a:cubicBezTo>
                    <a:cubicBezTo>
                      <a:pt x="9067" y="96"/>
                      <a:pt x="8997" y="143"/>
                      <a:pt x="8938" y="202"/>
                    </a:cubicBezTo>
                    <a:cubicBezTo>
                      <a:pt x="8351" y="683"/>
                      <a:pt x="7764" y="1165"/>
                      <a:pt x="7177" y="1646"/>
                    </a:cubicBezTo>
                    <a:cubicBezTo>
                      <a:pt x="4910" y="3525"/>
                      <a:pt x="2631" y="5404"/>
                      <a:pt x="353" y="7284"/>
                    </a:cubicBezTo>
                    <a:cubicBezTo>
                      <a:pt x="282" y="7331"/>
                      <a:pt x="224" y="7389"/>
                      <a:pt x="165" y="7448"/>
                    </a:cubicBezTo>
                    <a:cubicBezTo>
                      <a:pt x="1" y="7659"/>
                      <a:pt x="94" y="7965"/>
                      <a:pt x="376" y="8024"/>
                    </a:cubicBezTo>
                    <a:cubicBezTo>
                      <a:pt x="388" y="8026"/>
                      <a:pt x="401" y="8027"/>
                      <a:pt x="414" y="8027"/>
                    </a:cubicBezTo>
                    <a:cubicBezTo>
                      <a:pt x="475" y="8027"/>
                      <a:pt x="543" y="8004"/>
                      <a:pt x="611" y="7965"/>
                    </a:cubicBezTo>
                    <a:cubicBezTo>
                      <a:pt x="670" y="7930"/>
                      <a:pt x="717" y="7883"/>
                      <a:pt x="764" y="7847"/>
                    </a:cubicBezTo>
                    <a:cubicBezTo>
                      <a:pt x="2291" y="6591"/>
                      <a:pt x="3806" y="5334"/>
                      <a:pt x="5333" y="4077"/>
                    </a:cubicBezTo>
                    <a:cubicBezTo>
                      <a:pt x="6672" y="2973"/>
                      <a:pt x="8022" y="1858"/>
                      <a:pt x="9373" y="742"/>
                    </a:cubicBezTo>
                    <a:cubicBezTo>
                      <a:pt x="9443" y="683"/>
                      <a:pt x="9514" y="636"/>
                      <a:pt x="9573" y="566"/>
                    </a:cubicBezTo>
                    <a:cubicBezTo>
                      <a:pt x="9690" y="425"/>
                      <a:pt x="9678" y="237"/>
                      <a:pt x="9561" y="108"/>
                    </a:cubicBezTo>
                    <a:cubicBezTo>
                      <a:pt x="9497" y="37"/>
                      <a:pt x="9412" y="0"/>
                      <a:pt x="9321"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9"/>
              <p:cNvSpPr/>
              <p:nvPr/>
            </p:nvSpPr>
            <p:spPr>
              <a:xfrm>
                <a:off x="6709775" y="4727075"/>
                <a:ext cx="68150" cy="61800"/>
              </a:xfrm>
              <a:custGeom>
                <a:rect b="b" l="l" r="r" t="t"/>
                <a:pathLst>
                  <a:path extrusionOk="0" h="2472" w="2726">
                    <a:moveTo>
                      <a:pt x="1368" y="707"/>
                    </a:moveTo>
                    <a:cubicBezTo>
                      <a:pt x="1405" y="707"/>
                      <a:pt x="1442" y="711"/>
                      <a:pt x="1480" y="718"/>
                    </a:cubicBezTo>
                    <a:cubicBezTo>
                      <a:pt x="1774" y="789"/>
                      <a:pt x="1950" y="1059"/>
                      <a:pt x="1891" y="1329"/>
                    </a:cubicBezTo>
                    <a:cubicBezTo>
                      <a:pt x="1830" y="1585"/>
                      <a:pt x="1617" y="1751"/>
                      <a:pt x="1369" y="1751"/>
                    </a:cubicBezTo>
                    <a:cubicBezTo>
                      <a:pt x="1332" y="1751"/>
                      <a:pt x="1295" y="1748"/>
                      <a:pt x="1257" y="1740"/>
                    </a:cubicBezTo>
                    <a:cubicBezTo>
                      <a:pt x="975" y="1681"/>
                      <a:pt x="799" y="1411"/>
                      <a:pt x="858" y="1129"/>
                    </a:cubicBezTo>
                    <a:cubicBezTo>
                      <a:pt x="909" y="874"/>
                      <a:pt x="1120" y="707"/>
                      <a:pt x="1368" y="707"/>
                    </a:cubicBezTo>
                    <a:close/>
                    <a:moveTo>
                      <a:pt x="1374" y="1"/>
                    </a:moveTo>
                    <a:cubicBezTo>
                      <a:pt x="816" y="1"/>
                      <a:pt x="296" y="383"/>
                      <a:pt x="176" y="953"/>
                    </a:cubicBezTo>
                    <a:cubicBezTo>
                      <a:pt x="0" y="1705"/>
                      <a:pt x="494" y="2304"/>
                      <a:pt x="1069" y="2433"/>
                    </a:cubicBezTo>
                    <a:cubicBezTo>
                      <a:pt x="1165" y="2459"/>
                      <a:pt x="1264" y="2471"/>
                      <a:pt x="1363" y="2471"/>
                    </a:cubicBezTo>
                    <a:cubicBezTo>
                      <a:pt x="1892" y="2471"/>
                      <a:pt x="2422" y="2114"/>
                      <a:pt x="2561" y="1540"/>
                    </a:cubicBezTo>
                    <a:cubicBezTo>
                      <a:pt x="2725" y="871"/>
                      <a:pt x="2326" y="201"/>
                      <a:pt x="1668" y="37"/>
                    </a:cubicBezTo>
                    <a:cubicBezTo>
                      <a:pt x="1570" y="12"/>
                      <a:pt x="1471" y="1"/>
                      <a:pt x="1374"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9"/>
              <p:cNvSpPr/>
              <p:nvPr/>
            </p:nvSpPr>
            <p:spPr>
              <a:xfrm>
                <a:off x="6833375" y="4902675"/>
                <a:ext cx="68450" cy="61600"/>
              </a:xfrm>
              <a:custGeom>
                <a:rect b="b" l="l" r="r" t="t"/>
                <a:pathLst>
                  <a:path extrusionOk="0" h="2464" w="2738">
                    <a:moveTo>
                      <a:pt x="1355" y="709"/>
                    </a:moveTo>
                    <a:cubicBezTo>
                      <a:pt x="1403" y="709"/>
                      <a:pt x="1453" y="716"/>
                      <a:pt x="1504" y="729"/>
                    </a:cubicBezTo>
                    <a:cubicBezTo>
                      <a:pt x="1786" y="788"/>
                      <a:pt x="1950" y="1070"/>
                      <a:pt x="1892" y="1340"/>
                    </a:cubicBezTo>
                    <a:cubicBezTo>
                      <a:pt x="1832" y="1590"/>
                      <a:pt x="1618" y="1755"/>
                      <a:pt x="1375" y="1755"/>
                    </a:cubicBezTo>
                    <a:cubicBezTo>
                      <a:pt x="1333" y="1755"/>
                      <a:pt x="1289" y="1750"/>
                      <a:pt x="1246" y="1739"/>
                    </a:cubicBezTo>
                    <a:cubicBezTo>
                      <a:pt x="964" y="1669"/>
                      <a:pt x="799" y="1399"/>
                      <a:pt x="870" y="1117"/>
                    </a:cubicBezTo>
                    <a:cubicBezTo>
                      <a:pt x="919" y="872"/>
                      <a:pt x="1115" y="709"/>
                      <a:pt x="1355" y="709"/>
                    </a:cubicBezTo>
                    <a:close/>
                    <a:moveTo>
                      <a:pt x="1375" y="0"/>
                    </a:moveTo>
                    <a:cubicBezTo>
                      <a:pt x="820" y="0"/>
                      <a:pt x="307" y="383"/>
                      <a:pt x="177" y="952"/>
                    </a:cubicBezTo>
                    <a:cubicBezTo>
                      <a:pt x="1" y="1704"/>
                      <a:pt x="494" y="2303"/>
                      <a:pt x="1081" y="2421"/>
                    </a:cubicBezTo>
                    <a:cubicBezTo>
                      <a:pt x="1183" y="2450"/>
                      <a:pt x="1287" y="2464"/>
                      <a:pt x="1390" y="2464"/>
                    </a:cubicBezTo>
                    <a:cubicBezTo>
                      <a:pt x="1911" y="2464"/>
                      <a:pt x="2424" y="2110"/>
                      <a:pt x="2561" y="1551"/>
                    </a:cubicBezTo>
                    <a:cubicBezTo>
                      <a:pt x="2737" y="870"/>
                      <a:pt x="2338" y="201"/>
                      <a:pt x="1669" y="36"/>
                    </a:cubicBezTo>
                    <a:cubicBezTo>
                      <a:pt x="1571" y="12"/>
                      <a:pt x="1472" y="0"/>
                      <a:pt x="1375"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0" name="Google Shape;860;p29"/>
            <p:cNvSpPr/>
            <p:nvPr/>
          </p:nvSpPr>
          <p:spPr>
            <a:xfrm rot="-10587283">
              <a:off x="956933" y="778557"/>
              <a:ext cx="167396" cy="164495"/>
            </a:xfrm>
            <a:custGeom>
              <a:rect b="b" l="l" r="r" t="t"/>
              <a:pathLst>
                <a:path extrusionOk="0" h="4536" w="4616">
                  <a:moveTo>
                    <a:pt x="2275" y="0"/>
                  </a:moveTo>
                  <a:cubicBezTo>
                    <a:pt x="2253" y="0"/>
                    <a:pt x="2231" y="1"/>
                    <a:pt x="2208" y="1"/>
                  </a:cubicBezTo>
                  <a:cubicBezTo>
                    <a:pt x="975" y="37"/>
                    <a:pt x="0" y="1082"/>
                    <a:pt x="47" y="2339"/>
                  </a:cubicBezTo>
                  <a:cubicBezTo>
                    <a:pt x="82" y="3573"/>
                    <a:pt x="1068" y="4536"/>
                    <a:pt x="2295" y="4536"/>
                  </a:cubicBezTo>
                  <a:cubicBezTo>
                    <a:pt x="2317" y="4536"/>
                    <a:pt x="2339" y="4535"/>
                    <a:pt x="2361" y="4535"/>
                  </a:cubicBezTo>
                  <a:cubicBezTo>
                    <a:pt x="3617" y="4500"/>
                    <a:pt x="4616" y="3431"/>
                    <a:pt x="4557" y="2174"/>
                  </a:cubicBezTo>
                  <a:cubicBezTo>
                    <a:pt x="4511" y="985"/>
                    <a:pt x="3557" y="0"/>
                    <a:pt x="2275" y="0"/>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1" name="Google Shape;861;p29"/>
            <p:cNvGrpSpPr/>
            <p:nvPr/>
          </p:nvGrpSpPr>
          <p:grpSpPr>
            <a:xfrm rot="-10587283">
              <a:off x="455202" y="720311"/>
              <a:ext cx="336534" cy="323370"/>
              <a:chOff x="6882700" y="5090300"/>
              <a:chExt cx="232000" cy="222925"/>
            </a:xfrm>
          </p:grpSpPr>
          <p:sp>
            <p:nvSpPr>
              <p:cNvPr id="862" name="Google Shape;862;p29"/>
              <p:cNvSpPr/>
              <p:nvPr/>
            </p:nvSpPr>
            <p:spPr>
              <a:xfrm>
                <a:off x="6959650" y="5162825"/>
                <a:ext cx="75775" cy="67850"/>
              </a:xfrm>
              <a:custGeom>
                <a:rect b="b" l="l" r="r" t="t"/>
                <a:pathLst>
                  <a:path extrusionOk="0" h="2714" w="3031">
                    <a:moveTo>
                      <a:pt x="324" y="0"/>
                    </a:moveTo>
                    <a:cubicBezTo>
                      <a:pt x="240" y="0"/>
                      <a:pt x="164" y="36"/>
                      <a:pt x="106" y="107"/>
                    </a:cubicBezTo>
                    <a:cubicBezTo>
                      <a:pt x="0" y="224"/>
                      <a:pt x="12" y="377"/>
                      <a:pt x="129" y="518"/>
                    </a:cubicBezTo>
                    <a:cubicBezTo>
                      <a:pt x="188" y="576"/>
                      <a:pt x="258" y="635"/>
                      <a:pt x="329" y="706"/>
                    </a:cubicBezTo>
                    <a:cubicBezTo>
                      <a:pt x="1010" y="1305"/>
                      <a:pt x="1680" y="1904"/>
                      <a:pt x="2361" y="2503"/>
                    </a:cubicBezTo>
                    <a:cubicBezTo>
                      <a:pt x="2408" y="2550"/>
                      <a:pt x="2466" y="2608"/>
                      <a:pt x="2525" y="2644"/>
                    </a:cubicBezTo>
                    <a:cubicBezTo>
                      <a:pt x="2584" y="2679"/>
                      <a:pt x="2654" y="2690"/>
                      <a:pt x="2690" y="2714"/>
                    </a:cubicBezTo>
                    <a:cubicBezTo>
                      <a:pt x="2831" y="2702"/>
                      <a:pt x="2913" y="2655"/>
                      <a:pt x="2971" y="2561"/>
                    </a:cubicBezTo>
                    <a:cubicBezTo>
                      <a:pt x="3030" y="2467"/>
                      <a:pt x="3030" y="2350"/>
                      <a:pt x="2960" y="2256"/>
                    </a:cubicBezTo>
                    <a:cubicBezTo>
                      <a:pt x="2901" y="2174"/>
                      <a:pt x="2831" y="2103"/>
                      <a:pt x="2748" y="2033"/>
                    </a:cubicBezTo>
                    <a:cubicBezTo>
                      <a:pt x="2067" y="1422"/>
                      <a:pt x="1386" y="811"/>
                      <a:pt x="693" y="212"/>
                    </a:cubicBezTo>
                    <a:cubicBezTo>
                      <a:pt x="646" y="165"/>
                      <a:pt x="599" y="118"/>
                      <a:pt x="540" y="71"/>
                    </a:cubicBezTo>
                    <a:cubicBezTo>
                      <a:pt x="466" y="24"/>
                      <a:pt x="392" y="0"/>
                      <a:pt x="324"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9"/>
              <p:cNvSpPr/>
              <p:nvPr/>
            </p:nvSpPr>
            <p:spPr>
              <a:xfrm>
                <a:off x="6999575" y="5200100"/>
                <a:ext cx="115125" cy="113125"/>
              </a:xfrm>
              <a:custGeom>
                <a:rect b="b" l="l" r="r" t="t"/>
                <a:pathLst>
                  <a:path extrusionOk="0" h="4525" w="4605">
                    <a:moveTo>
                      <a:pt x="2276" y="1"/>
                    </a:moveTo>
                    <a:cubicBezTo>
                      <a:pt x="2253" y="1"/>
                      <a:pt x="2231" y="1"/>
                      <a:pt x="2208" y="2"/>
                    </a:cubicBezTo>
                    <a:cubicBezTo>
                      <a:pt x="975" y="25"/>
                      <a:pt x="0" y="1082"/>
                      <a:pt x="36" y="2327"/>
                    </a:cubicBezTo>
                    <a:cubicBezTo>
                      <a:pt x="70" y="3562"/>
                      <a:pt x="1057" y="4524"/>
                      <a:pt x="2283" y="4524"/>
                    </a:cubicBezTo>
                    <a:cubicBezTo>
                      <a:pt x="2305" y="4524"/>
                      <a:pt x="2327" y="4524"/>
                      <a:pt x="2349" y="4523"/>
                    </a:cubicBezTo>
                    <a:cubicBezTo>
                      <a:pt x="3606" y="4488"/>
                      <a:pt x="4604" y="3431"/>
                      <a:pt x="4557" y="2174"/>
                    </a:cubicBezTo>
                    <a:cubicBezTo>
                      <a:pt x="4500" y="985"/>
                      <a:pt x="3557" y="1"/>
                      <a:pt x="2276"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9"/>
              <p:cNvSpPr/>
              <p:nvPr/>
            </p:nvSpPr>
            <p:spPr>
              <a:xfrm>
                <a:off x="6882700" y="5090300"/>
                <a:ext cx="115125" cy="113100"/>
              </a:xfrm>
              <a:custGeom>
                <a:rect b="b" l="l" r="r" t="t"/>
                <a:pathLst>
                  <a:path extrusionOk="0" h="4524" w="4605">
                    <a:moveTo>
                      <a:pt x="2265" y="0"/>
                    </a:moveTo>
                    <a:cubicBezTo>
                      <a:pt x="2243" y="0"/>
                      <a:pt x="2220" y="0"/>
                      <a:pt x="2197" y="1"/>
                    </a:cubicBezTo>
                    <a:cubicBezTo>
                      <a:pt x="964" y="24"/>
                      <a:pt x="1" y="1082"/>
                      <a:pt x="36" y="2326"/>
                    </a:cubicBezTo>
                    <a:cubicBezTo>
                      <a:pt x="71" y="3561"/>
                      <a:pt x="1069" y="4524"/>
                      <a:pt x="2285" y="4524"/>
                    </a:cubicBezTo>
                    <a:cubicBezTo>
                      <a:pt x="2306" y="4524"/>
                      <a:pt x="2328" y="4523"/>
                      <a:pt x="2350" y="4523"/>
                    </a:cubicBezTo>
                    <a:cubicBezTo>
                      <a:pt x="3607" y="4487"/>
                      <a:pt x="4605" y="3419"/>
                      <a:pt x="4558" y="2162"/>
                    </a:cubicBezTo>
                    <a:cubicBezTo>
                      <a:pt x="4500" y="973"/>
                      <a:pt x="3547" y="0"/>
                      <a:pt x="2265"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865" name="Shape 865"/>
        <p:cNvGrpSpPr/>
        <p:nvPr/>
      </p:nvGrpSpPr>
      <p:grpSpPr>
        <a:xfrm>
          <a:off x="0" y="0"/>
          <a:ext cx="0" cy="0"/>
          <a:chOff x="0" y="0"/>
          <a:chExt cx="0" cy="0"/>
        </a:xfrm>
      </p:grpSpPr>
      <p:grpSp>
        <p:nvGrpSpPr>
          <p:cNvPr id="866" name="Google Shape;866;p30"/>
          <p:cNvGrpSpPr/>
          <p:nvPr/>
        </p:nvGrpSpPr>
        <p:grpSpPr>
          <a:xfrm>
            <a:off x="0" y="381001"/>
            <a:ext cx="1037850" cy="1016288"/>
            <a:chOff x="0" y="381001"/>
            <a:chExt cx="1037850" cy="1016288"/>
          </a:xfrm>
        </p:grpSpPr>
        <p:sp>
          <p:nvSpPr>
            <p:cNvPr id="867" name="Google Shape;867;p3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30"/>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9" name="Google Shape;869;p30"/>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70" name="Google Shape;870;p30"/>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lvl1pPr indent="-311150" lvl="0" marL="457200" algn="l">
              <a:lnSpc>
                <a:spcPct val="100000"/>
              </a:lnSpc>
              <a:spcBef>
                <a:spcPts val="0"/>
              </a:spcBef>
              <a:spcAft>
                <a:spcPts val="0"/>
              </a:spcAft>
              <a:buSzPts val="13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871" name="Google Shape;871;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lnSpcReduction="10000"/>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grpSp>
        <p:nvGrpSpPr>
          <p:cNvPr id="68" name="Google Shape;68;p4"/>
          <p:cNvGrpSpPr/>
          <p:nvPr/>
        </p:nvGrpSpPr>
        <p:grpSpPr>
          <a:xfrm>
            <a:off x="0" y="-38100"/>
            <a:ext cx="9144000" cy="5219700"/>
            <a:chOff x="-43" y="-32400"/>
            <a:chExt cx="9144000" cy="5219700"/>
          </a:xfrm>
        </p:grpSpPr>
        <p:grpSp>
          <p:nvGrpSpPr>
            <p:cNvPr id="69" name="Google Shape;69;p4"/>
            <p:cNvGrpSpPr/>
            <p:nvPr/>
          </p:nvGrpSpPr>
          <p:grpSpPr>
            <a:xfrm>
              <a:off x="-43" y="-32400"/>
              <a:ext cx="9144000" cy="5219700"/>
              <a:chOff x="-43" y="-76200"/>
              <a:chExt cx="9144000" cy="5219700"/>
            </a:xfrm>
          </p:grpSpPr>
          <p:cxnSp>
            <p:nvCxnSpPr>
              <p:cNvPr id="70" name="Google Shape;70;p4"/>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1" name="Google Shape;71;p4"/>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2" name="Google Shape;72;p4"/>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3" name="Google Shape;73;p4"/>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4" name="Google Shape;74;p4"/>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5" name="Google Shape;75;p4"/>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6" name="Google Shape;76;p4"/>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7" name="Google Shape;77;p4"/>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8" name="Google Shape;78;p4"/>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79" name="Google Shape;79;p4"/>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0" name="Google Shape;80;p4"/>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1" name="Google Shape;81;p4"/>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2" name="Google Shape;82;p4"/>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3" name="Google Shape;83;p4"/>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4" name="Google Shape;84;p4"/>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85" name="Google Shape;85;p4"/>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86" name="Google Shape;86;p4"/>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87" name="Google Shape;87;p4"/>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88" name="Google Shape;88;p4"/>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89" name="Google Shape;89;p4"/>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90" name="Google Shape;90;p4"/>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91" name="Google Shape;91;p4"/>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92" name="Google Shape;92;p4"/>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93" name="Google Shape;93;p4"/>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4"/>
          <p:cNvSpPr txBox="1"/>
          <p:nvPr>
            <p:ph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
        <p:nvSpPr>
          <p:cNvPr id="95" name="Google Shape;95;p4"/>
          <p:cNvSpPr txBox="1"/>
          <p:nvPr>
            <p:ph idx="1" type="body"/>
          </p:nvPr>
        </p:nvSpPr>
        <p:spPr>
          <a:xfrm>
            <a:off x="1763725" y="1214100"/>
            <a:ext cx="5616600" cy="30762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6" name="Shape 96"/>
        <p:cNvGrpSpPr/>
        <p:nvPr/>
      </p:nvGrpSpPr>
      <p:grpSpPr>
        <a:xfrm>
          <a:off x="0" y="0"/>
          <a:ext cx="0" cy="0"/>
          <a:chOff x="0" y="0"/>
          <a:chExt cx="0" cy="0"/>
        </a:xfrm>
      </p:grpSpPr>
      <p:grpSp>
        <p:nvGrpSpPr>
          <p:cNvPr id="97" name="Google Shape;97;p5"/>
          <p:cNvGrpSpPr/>
          <p:nvPr/>
        </p:nvGrpSpPr>
        <p:grpSpPr>
          <a:xfrm>
            <a:off x="0" y="-38100"/>
            <a:ext cx="9144000" cy="5219700"/>
            <a:chOff x="-43" y="-32400"/>
            <a:chExt cx="9144000" cy="5219700"/>
          </a:xfrm>
        </p:grpSpPr>
        <p:grpSp>
          <p:nvGrpSpPr>
            <p:cNvPr id="98" name="Google Shape;98;p5"/>
            <p:cNvGrpSpPr/>
            <p:nvPr/>
          </p:nvGrpSpPr>
          <p:grpSpPr>
            <a:xfrm>
              <a:off x="-43" y="-32400"/>
              <a:ext cx="9144000" cy="5219700"/>
              <a:chOff x="-43" y="-76200"/>
              <a:chExt cx="9144000" cy="5219700"/>
            </a:xfrm>
          </p:grpSpPr>
          <p:cxnSp>
            <p:nvCxnSpPr>
              <p:cNvPr id="99" name="Google Shape;99;p5"/>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00" name="Google Shape;100;p5"/>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01" name="Google Shape;101;p5"/>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02" name="Google Shape;102;p5"/>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03" name="Google Shape;103;p5"/>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04" name="Google Shape;104;p5"/>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05" name="Google Shape;105;p5"/>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06" name="Google Shape;106;p5"/>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07" name="Google Shape;107;p5"/>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08" name="Google Shape;108;p5"/>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09" name="Google Shape;109;p5"/>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10" name="Google Shape;110;p5"/>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11" name="Google Shape;111;p5"/>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12" name="Google Shape;112;p5"/>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13" name="Google Shape;113;p5"/>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14" name="Google Shape;114;p5"/>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15" name="Google Shape;115;p5"/>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16" name="Google Shape;116;p5"/>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17" name="Google Shape;117;p5"/>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18" name="Google Shape;118;p5"/>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19" name="Google Shape;119;p5"/>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20" name="Google Shape;120;p5"/>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21" name="Google Shape;121;p5"/>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122" name="Google Shape;122;p5"/>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5"/>
          <p:cNvSpPr txBox="1"/>
          <p:nvPr>
            <p:ph idx="1" type="subTitle"/>
          </p:nvPr>
        </p:nvSpPr>
        <p:spPr>
          <a:xfrm>
            <a:off x="1431364" y="3066175"/>
            <a:ext cx="2673900" cy="11247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4" name="Google Shape;124;p5"/>
          <p:cNvSpPr txBox="1"/>
          <p:nvPr>
            <p:ph idx="2" type="subTitle"/>
          </p:nvPr>
        </p:nvSpPr>
        <p:spPr>
          <a:xfrm>
            <a:off x="5038736" y="3066175"/>
            <a:ext cx="2673900" cy="11247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5" name="Google Shape;125;p5"/>
          <p:cNvSpPr txBox="1"/>
          <p:nvPr>
            <p:ph idx="3" type="subTitle"/>
          </p:nvPr>
        </p:nvSpPr>
        <p:spPr>
          <a:xfrm>
            <a:off x="1431364" y="2518250"/>
            <a:ext cx="2673900" cy="479700"/>
          </a:xfrm>
          <a:prstGeom prst="rect">
            <a:avLst/>
          </a:prstGeom>
          <a:noFill/>
        </p:spPr>
        <p:txBody>
          <a:bodyPr anchorCtr="0" anchor="b" bIns="91425" lIns="91425" spcFirstLastPara="1" rIns="91425" wrap="square" tIns="91425">
            <a:noAutofit/>
          </a:bodyPr>
          <a:lstStyle>
            <a:lvl1pPr lvl="0" algn="ctr">
              <a:spcBef>
                <a:spcPts val="0"/>
              </a:spcBef>
              <a:spcAft>
                <a:spcPts val="0"/>
              </a:spcAft>
              <a:buSzPts val="1800"/>
              <a:buFont typeface="Poppins"/>
              <a:buNone/>
              <a:defRPr sz="2000">
                <a:latin typeface="Baloo 2 ExtraBold"/>
                <a:ea typeface="Baloo 2 ExtraBold"/>
                <a:cs typeface="Baloo 2 ExtraBold"/>
                <a:sym typeface="Baloo 2 ExtraBold"/>
              </a:defRPr>
            </a:lvl1pPr>
            <a:lvl2pPr lvl="1" algn="ctr">
              <a:spcBef>
                <a:spcPts val="0"/>
              </a:spcBef>
              <a:spcAft>
                <a:spcPts val="0"/>
              </a:spcAft>
              <a:buSzPts val="1800"/>
              <a:buFont typeface="Poppins"/>
              <a:buNone/>
              <a:defRPr b="1" sz="1800">
                <a:latin typeface="Poppins"/>
                <a:ea typeface="Poppins"/>
                <a:cs typeface="Poppins"/>
                <a:sym typeface="Poppins"/>
              </a:defRPr>
            </a:lvl2pPr>
            <a:lvl3pPr lvl="2" algn="ctr">
              <a:spcBef>
                <a:spcPts val="0"/>
              </a:spcBef>
              <a:spcAft>
                <a:spcPts val="0"/>
              </a:spcAft>
              <a:buSzPts val="1800"/>
              <a:buFont typeface="Poppins"/>
              <a:buNone/>
              <a:defRPr b="1" sz="1800">
                <a:latin typeface="Poppins"/>
                <a:ea typeface="Poppins"/>
                <a:cs typeface="Poppins"/>
                <a:sym typeface="Poppins"/>
              </a:defRPr>
            </a:lvl3pPr>
            <a:lvl4pPr lvl="3" algn="ctr">
              <a:spcBef>
                <a:spcPts val="0"/>
              </a:spcBef>
              <a:spcAft>
                <a:spcPts val="0"/>
              </a:spcAft>
              <a:buSzPts val="1800"/>
              <a:buFont typeface="Poppins"/>
              <a:buNone/>
              <a:defRPr b="1" sz="1800">
                <a:latin typeface="Poppins"/>
                <a:ea typeface="Poppins"/>
                <a:cs typeface="Poppins"/>
                <a:sym typeface="Poppins"/>
              </a:defRPr>
            </a:lvl4pPr>
            <a:lvl5pPr lvl="4" algn="ctr">
              <a:spcBef>
                <a:spcPts val="0"/>
              </a:spcBef>
              <a:spcAft>
                <a:spcPts val="0"/>
              </a:spcAft>
              <a:buSzPts val="1800"/>
              <a:buFont typeface="Poppins"/>
              <a:buNone/>
              <a:defRPr b="1" sz="1800">
                <a:latin typeface="Poppins"/>
                <a:ea typeface="Poppins"/>
                <a:cs typeface="Poppins"/>
                <a:sym typeface="Poppins"/>
              </a:defRPr>
            </a:lvl5pPr>
            <a:lvl6pPr lvl="5" algn="ctr">
              <a:spcBef>
                <a:spcPts val="0"/>
              </a:spcBef>
              <a:spcAft>
                <a:spcPts val="0"/>
              </a:spcAft>
              <a:buSzPts val="1800"/>
              <a:buFont typeface="Poppins"/>
              <a:buNone/>
              <a:defRPr b="1" sz="1800">
                <a:latin typeface="Poppins"/>
                <a:ea typeface="Poppins"/>
                <a:cs typeface="Poppins"/>
                <a:sym typeface="Poppins"/>
              </a:defRPr>
            </a:lvl6pPr>
            <a:lvl7pPr lvl="6" algn="ctr">
              <a:spcBef>
                <a:spcPts val="0"/>
              </a:spcBef>
              <a:spcAft>
                <a:spcPts val="0"/>
              </a:spcAft>
              <a:buSzPts val="1800"/>
              <a:buFont typeface="Poppins"/>
              <a:buNone/>
              <a:defRPr b="1" sz="1800">
                <a:latin typeface="Poppins"/>
                <a:ea typeface="Poppins"/>
                <a:cs typeface="Poppins"/>
                <a:sym typeface="Poppins"/>
              </a:defRPr>
            </a:lvl7pPr>
            <a:lvl8pPr lvl="7" algn="ctr">
              <a:spcBef>
                <a:spcPts val="0"/>
              </a:spcBef>
              <a:spcAft>
                <a:spcPts val="0"/>
              </a:spcAft>
              <a:buSzPts val="1800"/>
              <a:buFont typeface="Poppins"/>
              <a:buNone/>
              <a:defRPr b="1" sz="1800">
                <a:latin typeface="Poppins"/>
                <a:ea typeface="Poppins"/>
                <a:cs typeface="Poppins"/>
                <a:sym typeface="Poppins"/>
              </a:defRPr>
            </a:lvl8pPr>
            <a:lvl9pPr lvl="8"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126" name="Google Shape;126;p5"/>
          <p:cNvSpPr txBox="1"/>
          <p:nvPr>
            <p:ph idx="4" type="subTitle"/>
          </p:nvPr>
        </p:nvSpPr>
        <p:spPr>
          <a:xfrm>
            <a:off x="5038736" y="2518250"/>
            <a:ext cx="2673900" cy="479700"/>
          </a:xfrm>
          <a:prstGeom prst="rect">
            <a:avLst/>
          </a:prstGeom>
          <a:noFill/>
        </p:spPr>
        <p:txBody>
          <a:bodyPr anchorCtr="0" anchor="b" bIns="91425" lIns="91425" spcFirstLastPara="1" rIns="91425" wrap="square" tIns="91425">
            <a:noAutofit/>
          </a:bodyPr>
          <a:lstStyle>
            <a:lvl1pPr lvl="0" algn="ctr">
              <a:spcBef>
                <a:spcPts val="0"/>
              </a:spcBef>
              <a:spcAft>
                <a:spcPts val="0"/>
              </a:spcAft>
              <a:buSzPts val="1800"/>
              <a:buFont typeface="Poppins"/>
              <a:buNone/>
              <a:defRPr sz="2000">
                <a:latin typeface="Baloo 2 ExtraBold"/>
                <a:ea typeface="Baloo 2 ExtraBold"/>
                <a:cs typeface="Baloo 2 ExtraBold"/>
                <a:sym typeface="Baloo 2 ExtraBold"/>
              </a:defRPr>
            </a:lvl1pPr>
            <a:lvl2pPr lvl="1" algn="ctr">
              <a:spcBef>
                <a:spcPts val="0"/>
              </a:spcBef>
              <a:spcAft>
                <a:spcPts val="0"/>
              </a:spcAft>
              <a:buSzPts val="1800"/>
              <a:buFont typeface="Poppins"/>
              <a:buNone/>
              <a:defRPr b="1" sz="1800">
                <a:latin typeface="Poppins"/>
                <a:ea typeface="Poppins"/>
                <a:cs typeface="Poppins"/>
                <a:sym typeface="Poppins"/>
              </a:defRPr>
            </a:lvl2pPr>
            <a:lvl3pPr lvl="2" algn="ctr">
              <a:spcBef>
                <a:spcPts val="0"/>
              </a:spcBef>
              <a:spcAft>
                <a:spcPts val="0"/>
              </a:spcAft>
              <a:buSzPts val="1800"/>
              <a:buFont typeface="Poppins"/>
              <a:buNone/>
              <a:defRPr b="1" sz="1800">
                <a:latin typeface="Poppins"/>
                <a:ea typeface="Poppins"/>
                <a:cs typeface="Poppins"/>
                <a:sym typeface="Poppins"/>
              </a:defRPr>
            </a:lvl3pPr>
            <a:lvl4pPr lvl="3" algn="ctr">
              <a:spcBef>
                <a:spcPts val="0"/>
              </a:spcBef>
              <a:spcAft>
                <a:spcPts val="0"/>
              </a:spcAft>
              <a:buSzPts val="1800"/>
              <a:buFont typeface="Poppins"/>
              <a:buNone/>
              <a:defRPr b="1" sz="1800">
                <a:latin typeface="Poppins"/>
                <a:ea typeface="Poppins"/>
                <a:cs typeface="Poppins"/>
                <a:sym typeface="Poppins"/>
              </a:defRPr>
            </a:lvl4pPr>
            <a:lvl5pPr lvl="4" algn="ctr">
              <a:spcBef>
                <a:spcPts val="0"/>
              </a:spcBef>
              <a:spcAft>
                <a:spcPts val="0"/>
              </a:spcAft>
              <a:buSzPts val="1800"/>
              <a:buFont typeface="Poppins"/>
              <a:buNone/>
              <a:defRPr b="1" sz="1800">
                <a:latin typeface="Poppins"/>
                <a:ea typeface="Poppins"/>
                <a:cs typeface="Poppins"/>
                <a:sym typeface="Poppins"/>
              </a:defRPr>
            </a:lvl5pPr>
            <a:lvl6pPr lvl="5" algn="ctr">
              <a:spcBef>
                <a:spcPts val="0"/>
              </a:spcBef>
              <a:spcAft>
                <a:spcPts val="0"/>
              </a:spcAft>
              <a:buSzPts val="1800"/>
              <a:buFont typeface="Poppins"/>
              <a:buNone/>
              <a:defRPr b="1" sz="1800">
                <a:latin typeface="Poppins"/>
                <a:ea typeface="Poppins"/>
                <a:cs typeface="Poppins"/>
                <a:sym typeface="Poppins"/>
              </a:defRPr>
            </a:lvl6pPr>
            <a:lvl7pPr lvl="6" algn="ctr">
              <a:spcBef>
                <a:spcPts val="0"/>
              </a:spcBef>
              <a:spcAft>
                <a:spcPts val="0"/>
              </a:spcAft>
              <a:buSzPts val="1800"/>
              <a:buFont typeface="Poppins"/>
              <a:buNone/>
              <a:defRPr b="1" sz="1800">
                <a:latin typeface="Poppins"/>
                <a:ea typeface="Poppins"/>
                <a:cs typeface="Poppins"/>
                <a:sym typeface="Poppins"/>
              </a:defRPr>
            </a:lvl7pPr>
            <a:lvl8pPr lvl="7" algn="ctr">
              <a:spcBef>
                <a:spcPts val="0"/>
              </a:spcBef>
              <a:spcAft>
                <a:spcPts val="0"/>
              </a:spcAft>
              <a:buSzPts val="1800"/>
              <a:buFont typeface="Poppins"/>
              <a:buNone/>
              <a:defRPr b="1" sz="1800">
                <a:latin typeface="Poppins"/>
                <a:ea typeface="Poppins"/>
                <a:cs typeface="Poppins"/>
                <a:sym typeface="Poppins"/>
              </a:defRPr>
            </a:lvl8pPr>
            <a:lvl9pPr lvl="8"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127" name="Google Shape;127;p5"/>
          <p:cNvSpPr txBox="1"/>
          <p:nvPr>
            <p:ph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grpSp>
        <p:nvGrpSpPr>
          <p:cNvPr id="129" name="Google Shape;129;p6"/>
          <p:cNvGrpSpPr/>
          <p:nvPr/>
        </p:nvGrpSpPr>
        <p:grpSpPr>
          <a:xfrm>
            <a:off x="0" y="-38100"/>
            <a:ext cx="9144000" cy="5219700"/>
            <a:chOff x="-43" y="-32400"/>
            <a:chExt cx="9144000" cy="5219700"/>
          </a:xfrm>
        </p:grpSpPr>
        <p:grpSp>
          <p:nvGrpSpPr>
            <p:cNvPr id="130" name="Google Shape;130;p6"/>
            <p:cNvGrpSpPr/>
            <p:nvPr/>
          </p:nvGrpSpPr>
          <p:grpSpPr>
            <a:xfrm>
              <a:off x="-43" y="-32400"/>
              <a:ext cx="9144000" cy="5219700"/>
              <a:chOff x="-43" y="-76200"/>
              <a:chExt cx="9144000" cy="5219700"/>
            </a:xfrm>
          </p:grpSpPr>
          <p:cxnSp>
            <p:nvCxnSpPr>
              <p:cNvPr id="131" name="Google Shape;131;p6"/>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32" name="Google Shape;132;p6"/>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33" name="Google Shape;133;p6"/>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34" name="Google Shape;134;p6"/>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35" name="Google Shape;135;p6"/>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36" name="Google Shape;136;p6"/>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37" name="Google Shape;137;p6"/>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38" name="Google Shape;138;p6"/>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39" name="Google Shape;139;p6"/>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40" name="Google Shape;140;p6"/>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41" name="Google Shape;141;p6"/>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42" name="Google Shape;142;p6"/>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43" name="Google Shape;143;p6"/>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44" name="Google Shape;144;p6"/>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45" name="Google Shape;145;p6"/>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46" name="Google Shape;146;p6"/>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47" name="Google Shape;147;p6"/>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48" name="Google Shape;148;p6"/>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49" name="Google Shape;149;p6"/>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50" name="Google Shape;150;p6"/>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51" name="Google Shape;151;p6"/>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52" name="Google Shape;152;p6"/>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53" name="Google Shape;153;p6"/>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154" name="Google Shape;154;p6"/>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6"/>
          <p:cNvSpPr txBox="1"/>
          <p:nvPr>
            <p:ph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6" name="Shape 156"/>
        <p:cNvGrpSpPr/>
        <p:nvPr/>
      </p:nvGrpSpPr>
      <p:grpSpPr>
        <a:xfrm>
          <a:off x="0" y="0"/>
          <a:ext cx="0" cy="0"/>
          <a:chOff x="0" y="0"/>
          <a:chExt cx="0" cy="0"/>
        </a:xfrm>
      </p:grpSpPr>
      <p:grpSp>
        <p:nvGrpSpPr>
          <p:cNvPr id="157" name="Google Shape;157;p7"/>
          <p:cNvGrpSpPr/>
          <p:nvPr/>
        </p:nvGrpSpPr>
        <p:grpSpPr>
          <a:xfrm>
            <a:off x="0" y="-38100"/>
            <a:ext cx="9144000" cy="5219700"/>
            <a:chOff x="-43" y="-32400"/>
            <a:chExt cx="9144000" cy="5219700"/>
          </a:xfrm>
        </p:grpSpPr>
        <p:grpSp>
          <p:nvGrpSpPr>
            <p:cNvPr id="158" name="Google Shape;158;p7"/>
            <p:cNvGrpSpPr/>
            <p:nvPr/>
          </p:nvGrpSpPr>
          <p:grpSpPr>
            <a:xfrm>
              <a:off x="-43" y="-32400"/>
              <a:ext cx="9144000" cy="5219700"/>
              <a:chOff x="-43" y="-76200"/>
              <a:chExt cx="9144000" cy="5219700"/>
            </a:xfrm>
          </p:grpSpPr>
          <p:cxnSp>
            <p:nvCxnSpPr>
              <p:cNvPr id="159" name="Google Shape;159;p7"/>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60" name="Google Shape;160;p7"/>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61" name="Google Shape;161;p7"/>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62" name="Google Shape;162;p7"/>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63" name="Google Shape;163;p7"/>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64" name="Google Shape;164;p7"/>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65" name="Google Shape;165;p7"/>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66" name="Google Shape;166;p7"/>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67" name="Google Shape;167;p7"/>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68" name="Google Shape;168;p7"/>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69" name="Google Shape;169;p7"/>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70" name="Google Shape;170;p7"/>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71" name="Google Shape;171;p7"/>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72" name="Google Shape;172;p7"/>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73" name="Google Shape;173;p7"/>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74" name="Google Shape;174;p7"/>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75" name="Google Shape;175;p7"/>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76" name="Google Shape;176;p7"/>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77" name="Google Shape;177;p7"/>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78" name="Google Shape;178;p7"/>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79" name="Google Shape;179;p7"/>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80" name="Google Shape;180;p7"/>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181" name="Google Shape;181;p7"/>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182" name="Google Shape;182;p7"/>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7"/>
          <p:cNvSpPr txBox="1"/>
          <p:nvPr>
            <p:ph idx="1" type="body"/>
          </p:nvPr>
        </p:nvSpPr>
        <p:spPr>
          <a:xfrm>
            <a:off x="4103125" y="1850425"/>
            <a:ext cx="4134300" cy="21102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84" name="Google Shape;184;p7"/>
          <p:cNvSpPr txBox="1"/>
          <p:nvPr>
            <p:ph type="ctrTitle"/>
          </p:nvPr>
        </p:nvSpPr>
        <p:spPr>
          <a:xfrm>
            <a:off x="713250" y="333757"/>
            <a:ext cx="7717500" cy="5976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5" name="Shape 185"/>
        <p:cNvGrpSpPr/>
        <p:nvPr/>
      </p:nvGrpSpPr>
      <p:grpSpPr>
        <a:xfrm>
          <a:off x="0" y="0"/>
          <a:ext cx="0" cy="0"/>
          <a:chOff x="0" y="0"/>
          <a:chExt cx="0" cy="0"/>
        </a:xfrm>
      </p:grpSpPr>
      <p:grpSp>
        <p:nvGrpSpPr>
          <p:cNvPr id="186" name="Google Shape;186;p8"/>
          <p:cNvGrpSpPr/>
          <p:nvPr/>
        </p:nvGrpSpPr>
        <p:grpSpPr>
          <a:xfrm>
            <a:off x="0" y="-38100"/>
            <a:ext cx="9144000" cy="5219700"/>
            <a:chOff x="-43" y="-32400"/>
            <a:chExt cx="9144000" cy="5219700"/>
          </a:xfrm>
        </p:grpSpPr>
        <p:grpSp>
          <p:nvGrpSpPr>
            <p:cNvPr id="187" name="Google Shape;187;p8"/>
            <p:cNvGrpSpPr/>
            <p:nvPr/>
          </p:nvGrpSpPr>
          <p:grpSpPr>
            <a:xfrm>
              <a:off x="-43" y="-32400"/>
              <a:ext cx="9144000" cy="5219700"/>
              <a:chOff x="-43" y="-76200"/>
              <a:chExt cx="9144000" cy="5219700"/>
            </a:xfrm>
          </p:grpSpPr>
          <p:cxnSp>
            <p:nvCxnSpPr>
              <p:cNvPr id="188" name="Google Shape;188;p8"/>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89" name="Google Shape;189;p8"/>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90" name="Google Shape;190;p8"/>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91" name="Google Shape;191;p8"/>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92" name="Google Shape;192;p8"/>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93" name="Google Shape;193;p8"/>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94" name="Google Shape;194;p8"/>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95" name="Google Shape;195;p8"/>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96" name="Google Shape;196;p8"/>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97" name="Google Shape;197;p8"/>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98" name="Google Shape;198;p8"/>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199" name="Google Shape;199;p8"/>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00" name="Google Shape;200;p8"/>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01" name="Google Shape;201;p8"/>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02" name="Google Shape;202;p8"/>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03" name="Google Shape;203;p8"/>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04" name="Google Shape;204;p8"/>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05" name="Google Shape;205;p8"/>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06" name="Google Shape;206;p8"/>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07" name="Google Shape;207;p8"/>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08" name="Google Shape;208;p8"/>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09" name="Google Shape;209;p8"/>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10" name="Google Shape;210;p8"/>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211" name="Google Shape;211;p8"/>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 name="Google Shape;212;p8"/>
          <p:cNvSpPr txBox="1"/>
          <p:nvPr>
            <p:ph type="title"/>
          </p:nvPr>
        </p:nvSpPr>
        <p:spPr>
          <a:xfrm>
            <a:off x="1044450" y="920550"/>
            <a:ext cx="7055100" cy="3302400"/>
          </a:xfrm>
          <a:prstGeom prst="rect">
            <a:avLst/>
          </a:prstGeom>
          <a:solidFill>
            <a:schemeClr val="lt1"/>
          </a:solidFill>
        </p:spPr>
        <p:txBody>
          <a:bodyPr anchorCtr="0" anchor="t" bIns="91425" lIns="91425" spcFirstLastPara="1" rIns="91425" wrap="square" tIns="91425">
            <a:no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3" name="Shape 213"/>
        <p:cNvGrpSpPr/>
        <p:nvPr/>
      </p:nvGrpSpPr>
      <p:grpSpPr>
        <a:xfrm>
          <a:off x="0" y="0"/>
          <a:ext cx="0" cy="0"/>
          <a:chOff x="0" y="0"/>
          <a:chExt cx="0" cy="0"/>
        </a:xfrm>
      </p:grpSpPr>
      <p:grpSp>
        <p:nvGrpSpPr>
          <p:cNvPr id="214" name="Google Shape;214;p9"/>
          <p:cNvGrpSpPr/>
          <p:nvPr/>
        </p:nvGrpSpPr>
        <p:grpSpPr>
          <a:xfrm>
            <a:off x="0" y="-38100"/>
            <a:ext cx="9144000" cy="5219700"/>
            <a:chOff x="-43" y="-32400"/>
            <a:chExt cx="9144000" cy="5219700"/>
          </a:xfrm>
        </p:grpSpPr>
        <p:grpSp>
          <p:nvGrpSpPr>
            <p:cNvPr id="215" name="Google Shape;215;p9"/>
            <p:cNvGrpSpPr/>
            <p:nvPr/>
          </p:nvGrpSpPr>
          <p:grpSpPr>
            <a:xfrm>
              <a:off x="-43" y="-32400"/>
              <a:ext cx="9144000" cy="5219700"/>
              <a:chOff x="-43" y="-76200"/>
              <a:chExt cx="9144000" cy="5219700"/>
            </a:xfrm>
          </p:grpSpPr>
          <p:cxnSp>
            <p:nvCxnSpPr>
              <p:cNvPr id="216" name="Google Shape;216;p9"/>
              <p:cNvCxnSpPr/>
              <p:nvPr/>
            </p:nvCxnSpPr>
            <p:spPr>
              <a:xfrm>
                <a:off x="36594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17" name="Google Shape;217;p9"/>
              <p:cNvCxnSpPr/>
              <p:nvPr/>
            </p:nvCxnSpPr>
            <p:spPr>
              <a:xfrm>
                <a:off x="96655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18" name="Google Shape;218;p9"/>
              <p:cNvCxnSpPr/>
              <p:nvPr/>
            </p:nvCxnSpPr>
            <p:spPr>
              <a:xfrm>
                <a:off x="156715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19" name="Google Shape;219;p9"/>
              <p:cNvCxnSpPr/>
              <p:nvPr/>
            </p:nvCxnSpPr>
            <p:spPr>
              <a:xfrm>
                <a:off x="2167764"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20" name="Google Shape;220;p9"/>
              <p:cNvCxnSpPr/>
              <p:nvPr/>
            </p:nvCxnSpPr>
            <p:spPr>
              <a:xfrm>
                <a:off x="2768371"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21" name="Google Shape;221;p9"/>
              <p:cNvCxnSpPr/>
              <p:nvPr/>
            </p:nvCxnSpPr>
            <p:spPr>
              <a:xfrm>
                <a:off x="3368978"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22" name="Google Shape;222;p9"/>
              <p:cNvCxnSpPr/>
              <p:nvPr/>
            </p:nvCxnSpPr>
            <p:spPr>
              <a:xfrm>
                <a:off x="3969585"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23" name="Google Shape;223;p9"/>
              <p:cNvCxnSpPr/>
              <p:nvPr/>
            </p:nvCxnSpPr>
            <p:spPr>
              <a:xfrm>
                <a:off x="4570192"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24" name="Google Shape;224;p9"/>
              <p:cNvCxnSpPr/>
              <p:nvPr/>
            </p:nvCxnSpPr>
            <p:spPr>
              <a:xfrm>
                <a:off x="5170799"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25" name="Google Shape;225;p9"/>
              <p:cNvCxnSpPr/>
              <p:nvPr/>
            </p:nvCxnSpPr>
            <p:spPr>
              <a:xfrm>
                <a:off x="577140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26" name="Google Shape;226;p9"/>
              <p:cNvCxnSpPr/>
              <p:nvPr/>
            </p:nvCxnSpPr>
            <p:spPr>
              <a:xfrm>
                <a:off x="637201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27" name="Google Shape;227;p9"/>
              <p:cNvCxnSpPr/>
              <p:nvPr/>
            </p:nvCxnSpPr>
            <p:spPr>
              <a:xfrm>
                <a:off x="697262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28" name="Google Shape;228;p9"/>
              <p:cNvCxnSpPr/>
              <p:nvPr/>
            </p:nvCxnSpPr>
            <p:spPr>
              <a:xfrm>
                <a:off x="7573226"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29" name="Google Shape;229;p9"/>
              <p:cNvCxnSpPr/>
              <p:nvPr/>
            </p:nvCxnSpPr>
            <p:spPr>
              <a:xfrm>
                <a:off x="8173833"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30" name="Google Shape;230;p9"/>
              <p:cNvCxnSpPr/>
              <p:nvPr/>
            </p:nvCxnSpPr>
            <p:spPr>
              <a:xfrm>
                <a:off x="8774440" y="-76200"/>
                <a:ext cx="0" cy="5219700"/>
              </a:xfrm>
              <a:prstGeom prst="straightConnector1">
                <a:avLst/>
              </a:prstGeom>
              <a:noFill/>
              <a:ln cap="flat" cmpd="sng" w="9525">
                <a:solidFill>
                  <a:schemeClr val="accent1"/>
                </a:solidFill>
                <a:prstDash val="solid"/>
                <a:round/>
                <a:headEnd len="med" w="med" type="none"/>
                <a:tailEnd len="med" w="med" type="none"/>
              </a:ln>
            </p:spPr>
          </p:cxnSp>
          <p:cxnSp>
            <p:nvCxnSpPr>
              <p:cNvPr id="231" name="Google Shape;231;p9"/>
              <p:cNvCxnSpPr/>
              <p:nvPr/>
            </p:nvCxnSpPr>
            <p:spPr>
              <a:xfrm>
                <a:off x="-43" y="4081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32" name="Google Shape;232;p9"/>
              <p:cNvCxnSpPr/>
              <p:nvPr/>
            </p:nvCxnSpPr>
            <p:spPr>
              <a:xfrm>
                <a:off x="-43" y="10154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33" name="Google Shape;233;p9"/>
              <p:cNvCxnSpPr/>
              <p:nvPr/>
            </p:nvCxnSpPr>
            <p:spPr>
              <a:xfrm>
                <a:off x="-43" y="16227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34" name="Google Shape;234;p9"/>
              <p:cNvCxnSpPr/>
              <p:nvPr/>
            </p:nvCxnSpPr>
            <p:spPr>
              <a:xfrm>
                <a:off x="-43" y="22300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35" name="Google Shape;235;p9"/>
              <p:cNvCxnSpPr/>
              <p:nvPr/>
            </p:nvCxnSpPr>
            <p:spPr>
              <a:xfrm>
                <a:off x="-43" y="28373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36" name="Google Shape;236;p9"/>
              <p:cNvCxnSpPr/>
              <p:nvPr/>
            </p:nvCxnSpPr>
            <p:spPr>
              <a:xfrm>
                <a:off x="-43" y="34446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37" name="Google Shape;237;p9"/>
              <p:cNvCxnSpPr/>
              <p:nvPr/>
            </p:nvCxnSpPr>
            <p:spPr>
              <a:xfrm>
                <a:off x="-43" y="4051900"/>
                <a:ext cx="9144000" cy="0"/>
              </a:xfrm>
              <a:prstGeom prst="straightConnector1">
                <a:avLst/>
              </a:prstGeom>
              <a:noFill/>
              <a:ln cap="flat" cmpd="sng" w="9525">
                <a:solidFill>
                  <a:schemeClr val="accent1"/>
                </a:solidFill>
                <a:prstDash val="solid"/>
                <a:round/>
                <a:headEnd len="med" w="med" type="none"/>
                <a:tailEnd len="med" w="med" type="none"/>
              </a:ln>
            </p:spPr>
          </p:cxnSp>
          <p:cxnSp>
            <p:nvCxnSpPr>
              <p:cNvPr id="238" name="Google Shape;238;p9"/>
              <p:cNvCxnSpPr/>
              <p:nvPr/>
            </p:nvCxnSpPr>
            <p:spPr>
              <a:xfrm>
                <a:off x="-43" y="4659200"/>
                <a:ext cx="9144000" cy="0"/>
              </a:xfrm>
              <a:prstGeom prst="straightConnector1">
                <a:avLst/>
              </a:prstGeom>
              <a:noFill/>
              <a:ln cap="flat" cmpd="sng" w="9525">
                <a:solidFill>
                  <a:schemeClr val="accent1"/>
                </a:solidFill>
                <a:prstDash val="solid"/>
                <a:round/>
                <a:headEnd len="med" w="med" type="none"/>
                <a:tailEnd len="med" w="med" type="none"/>
              </a:ln>
            </p:spPr>
          </p:cxnSp>
        </p:grpSp>
        <p:sp>
          <p:nvSpPr>
            <p:cNvPr id="239" name="Google Shape;239;p9"/>
            <p:cNvSpPr/>
            <p:nvPr/>
          </p:nvSpPr>
          <p:spPr>
            <a:xfrm>
              <a:off x="715975" y="322725"/>
              <a:ext cx="7708500" cy="450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9"/>
          <p:cNvSpPr txBox="1"/>
          <p:nvPr>
            <p:ph type="title"/>
          </p:nvPr>
        </p:nvSpPr>
        <p:spPr>
          <a:xfrm>
            <a:off x="2010788" y="1355013"/>
            <a:ext cx="5122500" cy="17154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3500"/>
              <a:buNone/>
              <a:defRPr sz="10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241" name="Google Shape;241;p9"/>
          <p:cNvSpPr txBox="1"/>
          <p:nvPr>
            <p:ph idx="1" type="subTitle"/>
          </p:nvPr>
        </p:nvSpPr>
        <p:spPr>
          <a:xfrm>
            <a:off x="2010713" y="3109888"/>
            <a:ext cx="5122500" cy="6786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2" name="Shape 242"/>
        <p:cNvGrpSpPr/>
        <p:nvPr/>
      </p:nvGrpSpPr>
      <p:grpSpPr>
        <a:xfrm>
          <a:off x="0" y="0"/>
          <a:ext cx="0" cy="0"/>
          <a:chOff x="0" y="0"/>
          <a:chExt cx="0" cy="0"/>
        </a:xfrm>
      </p:grpSpPr>
      <p:sp>
        <p:nvSpPr>
          <p:cNvPr id="243" name="Google Shape;243;p10"/>
          <p:cNvSpPr txBox="1"/>
          <p:nvPr>
            <p:ph type="title"/>
          </p:nvPr>
        </p:nvSpPr>
        <p:spPr>
          <a:xfrm>
            <a:off x="792150" y="3834325"/>
            <a:ext cx="7559700" cy="708300"/>
          </a:xfrm>
          <a:prstGeom prst="rect">
            <a:avLst/>
          </a:prstGeom>
          <a:solidFill>
            <a:schemeClr val="lt1"/>
          </a:solidFill>
          <a:ln cap="flat" cmpd="sng" w="9525">
            <a:solidFill>
              <a:schemeClr val="accent2"/>
            </a:solidFill>
            <a:prstDash val="solid"/>
            <a:miter lim="8000"/>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3500"/>
              <a:buFont typeface="Baloo 2 ExtraBold"/>
              <a:buNone/>
              <a:defRPr sz="3500">
                <a:solidFill>
                  <a:schemeClr val="accent2"/>
                </a:solidFill>
                <a:latin typeface="Baloo 2 ExtraBold"/>
                <a:ea typeface="Baloo 2 ExtraBold"/>
                <a:cs typeface="Baloo 2 ExtraBold"/>
                <a:sym typeface="Baloo 2 ExtraBold"/>
              </a:defRPr>
            </a:lvl1pPr>
            <a:lvl2pPr lvl="1">
              <a:spcBef>
                <a:spcPts val="0"/>
              </a:spcBef>
              <a:spcAft>
                <a:spcPts val="0"/>
              </a:spcAft>
              <a:buClr>
                <a:schemeClr val="accent2"/>
              </a:buClr>
              <a:buSzPts val="3500"/>
              <a:buFont typeface="Rubik ExtraBold"/>
              <a:buNone/>
              <a:defRPr sz="3500">
                <a:solidFill>
                  <a:schemeClr val="accent2"/>
                </a:solidFill>
                <a:latin typeface="Rubik ExtraBold"/>
                <a:ea typeface="Rubik ExtraBold"/>
                <a:cs typeface="Rubik ExtraBold"/>
                <a:sym typeface="Rubik ExtraBold"/>
              </a:defRPr>
            </a:lvl2pPr>
            <a:lvl3pPr lvl="2">
              <a:spcBef>
                <a:spcPts val="0"/>
              </a:spcBef>
              <a:spcAft>
                <a:spcPts val="0"/>
              </a:spcAft>
              <a:buClr>
                <a:schemeClr val="accent2"/>
              </a:buClr>
              <a:buSzPts val="3500"/>
              <a:buFont typeface="Rubik ExtraBold"/>
              <a:buNone/>
              <a:defRPr sz="3500">
                <a:solidFill>
                  <a:schemeClr val="accent2"/>
                </a:solidFill>
                <a:latin typeface="Rubik ExtraBold"/>
                <a:ea typeface="Rubik ExtraBold"/>
                <a:cs typeface="Rubik ExtraBold"/>
                <a:sym typeface="Rubik ExtraBold"/>
              </a:defRPr>
            </a:lvl3pPr>
            <a:lvl4pPr lvl="3">
              <a:spcBef>
                <a:spcPts val="0"/>
              </a:spcBef>
              <a:spcAft>
                <a:spcPts val="0"/>
              </a:spcAft>
              <a:buClr>
                <a:schemeClr val="accent2"/>
              </a:buClr>
              <a:buSzPts val="3500"/>
              <a:buFont typeface="Rubik ExtraBold"/>
              <a:buNone/>
              <a:defRPr sz="3500">
                <a:solidFill>
                  <a:schemeClr val="accent2"/>
                </a:solidFill>
                <a:latin typeface="Rubik ExtraBold"/>
                <a:ea typeface="Rubik ExtraBold"/>
                <a:cs typeface="Rubik ExtraBold"/>
                <a:sym typeface="Rubik ExtraBold"/>
              </a:defRPr>
            </a:lvl4pPr>
            <a:lvl5pPr lvl="4">
              <a:spcBef>
                <a:spcPts val="0"/>
              </a:spcBef>
              <a:spcAft>
                <a:spcPts val="0"/>
              </a:spcAft>
              <a:buClr>
                <a:schemeClr val="accent2"/>
              </a:buClr>
              <a:buSzPts val="3500"/>
              <a:buFont typeface="Rubik ExtraBold"/>
              <a:buNone/>
              <a:defRPr sz="3500">
                <a:solidFill>
                  <a:schemeClr val="accent2"/>
                </a:solidFill>
                <a:latin typeface="Rubik ExtraBold"/>
                <a:ea typeface="Rubik ExtraBold"/>
                <a:cs typeface="Rubik ExtraBold"/>
                <a:sym typeface="Rubik ExtraBold"/>
              </a:defRPr>
            </a:lvl5pPr>
            <a:lvl6pPr lvl="5">
              <a:spcBef>
                <a:spcPts val="0"/>
              </a:spcBef>
              <a:spcAft>
                <a:spcPts val="0"/>
              </a:spcAft>
              <a:buClr>
                <a:schemeClr val="accent2"/>
              </a:buClr>
              <a:buSzPts val="3500"/>
              <a:buFont typeface="Rubik ExtraBold"/>
              <a:buNone/>
              <a:defRPr sz="3500">
                <a:solidFill>
                  <a:schemeClr val="accent2"/>
                </a:solidFill>
                <a:latin typeface="Rubik ExtraBold"/>
                <a:ea typeface="Rubik ExtraBold"/>
                <a:cs typeface="Rubik ExtraBold"/>
                <a:sym typeface="Rubik ExtraBold"/>
              </a:defRPr>
            </a:lvl6pPr>
            <a:lvl7pPr lvl="6">
              <a:spcBef>
                <a:spcPts val="0"/>
              </a:spcBef>
              <a:spcAft>
                <a:spcPts val="0"/>
              </a:spcAft>
              <a:buClr>
                <a:schemeClr val="accent2"/>
              </a:buClr>
              <a:buSzPts val="3500"/>
              <a:buFont typeface="Rubik ExtraBold"/>
              <a:buNone/>
              <a:defRPr sz="3500">
                <a:solidFill>
                  <a:schemeClr val="accent2"/>
                </a:solidFill>
                <a:latin typeface="Rubik ExtraBold"/>
                <a:ea typeface="Rubik ExtraBold"/>
                <a:cs typeface="Rubik ExtraBold"/>
                <a:sym typeface="Rubik ExtraBold"/>
              </a:defRPr>
            </a:lvl7pPr>
            <a:lvl8pPr lvl="7">
              <a:spcBef>
                <a:spcPts val="0"/>
              </a:spcBef>
              <a:spcAft>
                <a:spcPts val="0"/>
              </a:spcAft>
              <a:buClr>
                <a:schemeClr val="accent2"/>
              </a:buClr>
              <a:buSzPts val="3500"/>
              <a:buFont typeface="Rubik ExtraBold"/>
              <a:buNone/>
              <a:defRPr sz="3500">
                <a:solidFill>
                  <a:schemeClr val="accent2"/>
                </a:solidFill>
                <a:latin typeface="Rubik ExtraBold"/>
                <a:ea typeface="Rubik ExtraBold"/>
                <a:cs typeface="Rubik ExtraBold"/>
                <a:sym typeface="Rubik ExtraBold"/>
              </a:defRPr>
            </a:lvl8pPr>
            <a:lvl9pPr lvl="8">
              <a:spcBef>
                <a:spcPts val="0"/>
              </a:spcBef>
              <a:spcAft>
                <a:spcPts val="0"/>
              </a:spcAft>
              <a:buClr>
                <a:schemeClr val="accent2"/>
              </a:buClr>
              <a:buSzPts val="3500"/>
              <a:buFont typeface="Rubik ExtraBold"/>
              <a:buNone/>
              <a:defRPr sz="3500">
                <a:solidFill>
                  <a:schemeClr val="accent2"/>
                </a:solidFill>
                <a:latin typeface="Rubik ExtraBold"/>
                <a:ea typeface="Rubik ExtraBold"/>
                <a:cs typeface="Rubik ExtraBold"/>
                <a:sym typeface="Rubik ExtraBold"/>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accent2"/>
              </a:buClr>
              <a:buSzPts val="1400"/>
              <a:buFont typeface="Rubik"/>
              <a:buChar char="●"/>
              <a:defRPr>
                <a:solidFill>
                  <a:schemeClr val="accent2"/>
                </a:solidFill>
                <a:latin typeface="Rubik"/>
                <a:ea typeface="Rubik"/>
                <a:cs typeface="Rubik"/>
                <a:sym typeface="Rubik"/>
              </a:defRPr>
            </a:lvl1pPr>
            <a:lvl2pPr indent="-317500" lvl="1" marL="914400">
              <a:lnSpc>
                <a:spcPct val="100000"/>
              </a:lnSpc>
              <a:spcBef>
                <a:spcPts val="0"/>
              </a:spcBef>
              <a:spcAft>
                <a:spcPts val="0"/>
              </a:spcAft>
              <a:buClr>
                <a:schemeClr val="accent2"/>
              </a:buClr>
              <a:buSzPts val="1400"/>
              <a:buFont typeface="Rubik"/>
              <a:buChar char="○"/>
              <a:defRPr>
                <a:solidFill>
                  <a:schemeClr val="accent2"/>
                </a:solidFill>
                <a:latin typeface="Rubik"/>
                <a:ea typeface="Rubik"/>
                <a:cs typeface="Rubik"/>
                <a:sym typeface="Rubik"/>
              </a:defRPr>
            </a:lvl2pPr>
            <a:lvl3pPr indent="-317500" lvl="2" marL="1371600">
              <a:lnSpc>
                <a:spcPct val="100000"/>
              </a:lnSpc>
              <a:spcBef>
                <a:spcPts val="0"/>
              </a:spcBef>
              <a:spcAft>
                <a:spcPts val="0"/>
              </a:spcAft>
              <a:buClr>
                <a:schemeClr val="accent2"/>
              </a:buClr>
              <a:buSzPts val="1400"/>
              <a:buFont typeface="Rubik"/>
              <a:buChar char="■"/>
              <a:defRPr>
                <a:solidFill>
                  <a:schemeClr val="accent2"/>
                </a:solidFill>
                <a:latin typeface="Rubik"/>
                <a:ea typeface="Rubik"/>
                <a:cs typeface="Rubik"/>
                <a:sym typeface="Rubik"/>
              </a:defRPr>
            </a:lvl3pPr>
            <a:lvl4pPr indent="-317500" lvl="3" marL="1828800">
              <a:lnSpc>
                <a:spcPct val="100000"/>
              </a:lnSpc>
              <a:spcBef>
                <a:spcPts val="0"/>
              </a:spcBef>
              <a:spcAft>
                <a:spcPts val="0"/>
              </a:spcAft>
              <a:buClr>
                <a:schemeClr val="accent2"/>
              </a:buClr>
              <a:buSzPts val="1400"/>
              <a:buFont typeface="Rubik"/>
              <a:buChar char="●"/>
              <a:defRPr>
                <a:solidFill>
                  <a:schemeClr val="accent2"/>
                </a:solidFill>
                <a:latin typeface="Rubik"/>
                <a:ea typeface="Rubik"/>
                <a:cs typeface="Rubik"/>
                <a:sym typeface="Rubik"/>
              </a:defRPr>
            </a:lvl4pPr>
            <a:lvl5pPr indent="-317500" lvl="4" marL="2286000">
              <a:lnSpc>
                <a:spcPct val="100000"/>
              </a:lnSpc>
              <a:spcBef>
                <a:spcPts val="0"/>
              </a:spcBef>
              <a:spcAft>
                <a:spcPts val="0"/>
              </a:spcAft>
              <a:buClr>
                <a:schemeClr val="accent2"/>
              </a:buClr>
              <a:buSzPts val="1400"/>
              <a:buFont typeface="Rubik"/>
              <a:buChar char="○"/>
              <a:defRPr>
                <a:solidFill>
                  <a:schemeClr val="accent2"/>
                </a:solidFill>
                <a:latin typeface="Rubik"/>
                <a:ea typeface="Rubik"/>
                <a:cs typeface="Rubik"/>
                <a:sym typeface="Rubik"/>
              </a:defRPr>
            </a:lvl5pPr>
            <a:lvl6pPr indent="-317500" lvl="5" marL="2743200">
              <a:lnSpc>
                <a:spcPct val="100000"/>
              </a:lnSpc>
              <a:spcBef>
                <a:spcPts val="0"/>
              </a:spcBef>
              <a:spcAft>
                <a:spcPts val="0"/>
              </a:spcAft>
              <a:buClr>
                <a:schemeClr val="accent2"/>
              </a:buClr>
              <a:buSzPts val="1400"/>
              <a:buFont typeface="Rubik"/>
              <a:buChar char="■"/>
              <a:defRPr>
                <a:solidFill>
                  <a:schemeClr val="accent2"/>
                </a:solidFill>
                <a:latin typeface="Rubik"/>
                <a:ea typeface="Rubik"/>
                <a:cs typeface="Rubik"/>
                <a:sym typeface="Rubik"/>
              </a:defRPr>
            </a:lvl6pPr>
            <a:lvl7pPr indent="-317500" lvl="6" marL="3200400">
              <a:lnSpc>
                <a:spcPct val="100000"/>
              </a:lnSpc>
              <a:spcBef>
                <a:spcPts val="0"/>
              </a:spcBef>
              <a:spcAft>
                <a:spcPts val="0"/>
              </a:spcAft>
              <a:buClr>
                <a:schemeClr val="accent2"/>
              </a:buClr>
              <a:buSzPts val="1400"/>
              <a:buFont typeface="Rubik"/>
              <a:buChar char="●"/>
              <a:defRPr>
                <a:solidFill>
                  <a:schemeClr val="accent2"/>
                </a:solidFill>
                <a:latin typeface="Rubik"/>
                <a:ea typeface="Rubik"/>
                <a:cs typeface="Rubik"/>
                <a:sym typeface="Rubik"/>
              </a:defRPr>
            </a:lvl7pPr>
            <a:lvl8pPr indent="-317500" lvl="7" marL="3657600">
              <a:lnSpc>
                <a:spcPct val="100000"/>
              </a:lnSpc>
              <a:spcBef>
                <a:spcPts val="0"/>
              </a:spcBef>
              <a:spcAft>
                <a:spcPts val="0"/>
              </a:spcAft>
              <a:buClr>
                <a:schemeClr val="accent2"/>
              </a:buClr>
              <a:buSzPts val="1400"/>
              <a:buFont typeface="Rubik"/>
              <a:buChar char="○"/>
              <a:defRPr>
                <a:solidFill>
                  <a:schemeClr val="accent2"/>
                </a:solidFill>
                <a:latin typeface="Rubik"/>
                <a:ea typeface="Rubik"/>
                <a:cs typeface="Rubik"/>
                <a:sym typeface="Rubik"/>
              </a:defRPr>
            </a:lvl8pPr>
            <a:lvl9pPr indent="-317500" lvl="8" marL="4114800">
              <a:lnSpc>
                <a:spcPct val="100000"/>
              </a:lnSpc>
              <a:spcBef>
                <a:spcPts val="0"/>
              </a:spcBef>
              <a:spcAft>
                <a:spcPts val="0"/>
              </a:spcAft>
              <a:buClr>
                <a:schemeClr val="accent2"/>
              </a:buClr>
              <a:buSzPts val="1400"/>
              <a:buFont typeface="Rubik"/>
              <a:buChar char="■"/>
              <a:defRPr>
                <a:solidFill>
                  <a:schemeClr val="accent2"/>
                </a:solidFill>
                <a:latin typeface="Rubik"/>
                <a:ea typeface="Rubik"/>
                <a:cs typeface="Rubik"/>
                <a:sym typeface="Rubik"/>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7.png"/><Relationship Id="rId6"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30.png"/><Relationship Id="rId5" Type="http://schemas.openxmlformats.org/officeDocument/2006/relationships/image" Target="../media/image34.png"/><Relationship Id="rId6" Type="http://schemas.openxmlformats.org/officeDocument/2006/relationships/image" Target="../media/image32.png"/><Relationship Id="rId7"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 Id="rId3" Type="http://schemas.openxmlformats.org/officeDocument/2006/relationships/image" Target="../media/image39.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31.png"/><Relationship Id="rId7" Type="http://schemas.openxmlformats.org/officeDocument/2006/relationships/image" Target="../media/image9.png"/><Relationship Id="rId8" Type="http://schemas.openxmlformats.org/officeDocument/2006/relationships/image" Target="../media/image19.png"/><Relationship Id="rId11" Type="http://schemas.openxmlformats.org/officeDocument/2006/relationships/image" Target="../media/image38.png"/><Relationship Id="rId10" Type="http://schemas.openxmlformats.org/officeDocument/2006/relationships/image" Target="../media/image10.png"/><Relationship Id="rId13" Type="http://schemas.openxmlformats.org/officeDocument/2006/relationships/image" Target="../media/image15.png"/><Relationship Id="rId12"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5.png"/><Relationship Id="rId4" Type="http://schemas.openxmlformats.org/officeDocument/2006/relationships/image" Target="../media/image42.png"/><Relationship Id="rId5" Type="http://schemas.openxmlformats.org/officeDocument/2006/relationships/image" Target="../media/image38.png"/><Relationship Id="rId6" Type="http://schemas.openxmlformats.org/officeDocument/2006/relationships/image" Target="../media/image16.png"/><Relationship Id="rId7"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31"/>
          <p:cNvSpPr txBox="1"/>
          <p:nvPr>
            <p:ph type="ctrTitle"/>
          </p:nvPr>
        </p:nvSpPr>
        <p:spPr>
          <a:xfrm>
            <a:off x="1008200" y="923100"/>
            <a:ext cx="7127700" cy="301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t>Unit Operations Review</a:t>
            </a:r>
            <a:endParaRPr sz="3800">
              <a:solidFill>
                <a:schemeClr val="accent1"/>
              </a:solidFill>
            </a:endParaRPr>
          </a:p>
          <a:p>
            <a:pPr indent="0" lvl="0" marL="0" rtl="0" algn="l">
              <a:spcBef>
                <a:spcPts val="0"/>
              </a:spcBef>
              <a:spcAft>
                <a:spcPts val="0"/>
              </a:spcAft>
              <a:buNone/>
            </a:pPr>
            <a:r>
              <a:rPr lang="en" sz="5100">
                <a:solidFill>
                  <a:schemeClr val="accent3"/>
                </a:solidFill>
              </a:rPr>
              <a:t>Staged Separation</a:t>
            </a:r>
            <a:endParaRPr sz="5100">
              <a:solidFill>
                <a:schemeClr val="accent3"/>
              </a:solidFill>
            </a:endParaRPr>
          </a:p>
          <a:p>
            <a:pPr indent="0" lvl="0" marL="0" rtl="0" algn="l">
              <a:spcBef>
                <a:spcPts val="0"/>
              </a:spcBef>
              <a:spcAft>
                <a:spcPts val="0"/>
              </a:spcAft>
              <a:buNone/>
            </a:pPr>
            <a:r>
              <a:rPr lang="en" sz="3100"/>
              <a:t>Absorption, Stripping, &amp; Distillation</a:t>
            </a:r>
            <a:endParaRPr sz="5100">
              <a:solidFill>
                <a:schemeClr val="accent3"/>
              </a:solidFill>
            </a:endParaRPr>
          </a:p>
        </p:txBody>
      </p:sp>
      <p:sp>
        <p:nvSpPr>
          <p:cNvPr id="877" name="Google Shape;877;p31"/>
          <p:cNvSpPr txBox="1"/>
          <p:nvPr>
            <p:ph idx="1" type="subTitle"/>
          </p:nvPr>
        </p:nvSpPr>
        <p:spPr>
          <a:xfrm>
            <a:off x="973875" y="2863700"/>
            <a:ext cx="4077000" cy="149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Homa Keshmiri​</a:t>
            </a:r>
            <a:endParaRPr/>
          </a:p>
          <a:p>
            <a:pPr indent="0" lvl="0" marL="0" rtl="0" algn="l">
              <a:spcBef>
                <a:spcPts val="0"/>
              </a:spcBef>
              <a:spcAft>
                <a:spcPts val="0"/>
              </a:spcAft>
              <a:buNone/>
            </a:pPr>
            <a:r>
              <a:rPr lang="en"/>
              <a:t>Alex Lam​</a:t>
            </a:r>
            <a:endParaRPr/>
          </a:p>
          <a:p>
            <a:pPr indent="0" lvl="0" marL="0" rtl="0" algn="l">
              <a:spcBef>
                <a:spcPts val="0"/>
              </a:spcBef>
              <a:spcAft>
                <a:spcPts val="0"/>
              </a:spcAft>
              <a:buNone/>
            </a:pPr>
            <a:r>
              <a:rPr lang="en"/>
              <a:t>Yemi Ogunsola​</a:t>
            </a:r>
            <a:endParaRPr/>
          </a:p>
          <a:p>
            <a:pPr indent="0" lvl="0" marL="0" rtl="0" algn="l">
              <a:spcBef>
                <a:spcPts val="0"/>
              </a:spcBef>
              <a:spcAft>
                <a:spcPts val="0"/>
              </a:spcAft>
              <a:buNone/>
            </a:pPr>
            <a:r>
              <a:rPr lang="en"/>
              <a:t>Amanda Schroeder​</a:t>
            </a:r>
            <a:endParaRPr/>
          </a:p>
          <a:p>
            <a:pPr indent="0" lvl="0" marL="0" rtl="0" algn="l">
              <a:spcBef>
                <a:spcPts val="0"/>
              </a:spcBef>
              <a:spcAft>
                <a:spcPts val="0"/>
              </a:spcAft>
              <a:buNone/>
            </a:pPr>
            <a:r>
              <a:rPr lang="en"/>
              <a:t>Melody Simmons​</a:t>
            </a:r>
            <a:endParaRPr/>
          </a:p>
        </p:txBody>
      </p:sp>
      <p:grpSp>
        <p:nvGrpSpPr>
          <p:cNvPr id="878" name="Google Shape;878;p31"/>
          <p:cNvGrpSpPr/>
          <p:nvPr/>
        </p:nvGrpSpPr>
        <p:grpSpPr>
          <a:xfrm rot="-2700000">
            <a:off x="6621719" y="390549"/>
            <a:ext cx="1887321" cy="1169413"/>
            <a:chOff x="4838250" y="3536625"/>
            <a:chExt cx="1088175" cy="674250"/>
          </a:xfrm>
        </p:grpSpPr>
        <p:sp>
          <p:nvSpPr>
            <p:cNvPr id="879" name="Google Shape;879;p31"/>
            <p:cNvSpPr/>
            <p:nvPr/>
          </p:nvSpPr>
          <p:spPr>
            <a:xfrm>
              <a:off x="4838250" y="3536625"/>
              <a:ext cx="1088175" cy="674250"/>
            </a:xfrm>
            <a:custGeom>
              <a:rect b="b" l="l" r="r" t="t"/>
              <a:pathLst>
                <a:path extrusionOk="0" h="26970" w="43527">
                  <a:moveTo>
                    <a:pt x="13625" y="1018"/>
                  </a:moveTo>
                  <a:cubicBezTo>
                    <a:pt x="14970" y="1018"/>
                    <a:pt x="16319" y="1248"/>
                    <a:pt x="17664" y="1709"/>
                  </a:cubicBezTo>
                  <a:cubicBezTo>
                    <a:pt x="18416" y="1968"/>
                    <a:pt x="19121" y="2332"/>
                    <a:pt x="19778" y="2778"/>
                  </a:cubicBezTo>
                  <a:cubicBezTo>
                    <a:pt x="22174" y="4376"/>
                    <a:pt x="23877" y="6513"/>
                    <a:pt x="24852" y="9214"/>
                  </a:cubicBezTo>
                  <a:cubicBezTo>
                    <a:pt x="25404" y="10741"/>
                    <a:pt x="25627" y="12315"/>
                    <a:pt x="25486" y="13936"/>
                  </a:cubicBezTo>
                  <a:cubicBezTo>
                    <a:pt x="25369" y="15404"/>
                    <a:pt x="25005" y="16813"/>
                    <a:pt x="24359" y="18140"/>
                  </a:cubicBezTo>
                  <a:cubicBezTo>
                    <a:pt x="24159" y="18575"/>
                    <a:pt x="23924" y="18986"/>
                    <a:pt x="23701" y="19397"/>
                  </a:cubicBezTo>
                  <a:cubicBezTo>
                    <a:pt x="21487" y="22969"/>
                    <a:pt x="17632" y="25021"/>
                    <a:pt x="13575" y="25021"/>
                  </a:cubicBezTo>
                  <a:cubicBezTo>
                    <a:pt x="12403" y="25021"/>
                    <a:pt x="11213" y="24850"/>
                    <a:pt x="10042" y="24494"/>
                  </a:cubicBezTo>
                  <a:cubicBezTo>
                    <a:pt x="6119" y="23296"/>
                    <a:pt x="3113" y="20172"/>
                    <a:pt x="2067" y="16203"/>
                  </a:cubicBezTo>
                  <a:cubicBezTo>
                    <a:pt x="1351" y="13489"/>
                    <a:pt x="1492" y="10835"/>
                    <a:pt x="2607" y="8263"/>
                  </a:cubicBezTo>
                  <a:cubicBezTo>
                    <a:pt x="3935" y="5209"/>
                    <a:pt x="6119" y="2990"/>
                    <a:pt x="9267" y="1827"/>
                  </a:cubicBezTo>
                  <a:cubicBezTo>
                    <a:pt x="10710" y="1289"/>
                    <a:pt x="12165" y="1018"/>
                    <a:pt x="13625" y="1018"/>
                  </a:cubicBezTo>
                  <a:close/>
                  <a:moveTo>
                    <a:pt x="13606" y="0"/>
                  </a:moveTo>
                  <a:cubicBezTo>
                    <a:pt x="12407" y="0"/>
                    <a:pt x="11199" y="181"/>
                    <a:pt x="9983" y="547"/>
                  </a:cubicBezTo>
                  <a:cubicBezTo>
                    <a:pt x="8680" y="946"/>
                    <a:pt x="7470" y="1569"/>
                    <a:pt x="6331" y="2320"/>
                  </a:cubicBezTo>
                  <a:cubicBezTo>
                    <a:pt x="4933" y="3248"/>
                    <a:pt x="3723" y="4387"/>
                    <a:pt x="2795" y="5797"/>
                  </a:cubicBezTo>
                  <a:cubicBezTo>
                    <a:pt x="0" y="9978"/>
                    <a:pt x="71" y="15110"/>
                    <a:pt x="1903" y="18763"/>
                  </a:cubicBezTo>
                  <a:cubicBezTo>
                    <a:pt x="2772" y="20501"/>
                    <a:pt x="3946" y="22004"/>
                    <a:pt x="5473" y="23214"/>
                  </a:cubicBezTo>
                  <a:cubicBezTo>
                    <a:pt x="7690" y="24977"/>
                    <a:pt x="10498" y="25976"/>
                    <a:pt x="13450" y="25976"/>
                  </a:cubicBezTo>
                  <a:cubicBezTo>
                    <a:pt x="14846" y="25976"/>
                    <a:pt x="16274" y="25752"/>
                    <a:pt x="17688" y="25281"/>
                  </a:cubicBezTo>
                  <a:cubicBezTo>
                    <a:pt x="19367" y="24717"/>
                    <a:pt x="20871" y="23825"/>
                    <a:pt x="22186" y="22639"/>
                  </a:cubicBezTo>
                  <a:cubicBezTo>
                    <a:pt x="23220" y="21723"/>
                    <a:pt x="24077" y="20654"/>
                    <a:pt x="24758" y="19456"/>
                  </a:cubicBezTo>
                  <a:cubicBezTo>
                    <a:pt x="24829" y="19338"/>
                    <a:pt x="24876" y="19209"/>
                    <a:pt x="25005" y="19127"/>
                  </a:cubicBezTo>
                  <a:cubicBezTo>
                    <a:pt x="25686" y="19327"/>
                    <a:pt x="26285" y="19714"/>
                    <a:pt x="26954" y="19973"/>
                  </a:cubicBezTo>
                  <a:cubicBezTo>
                    <a:pt x="27060" y="20008"/>
                    <a:pt x="27142" y="20078"/>
                    <a:pt x="27248" y="20125"/>
                  </a:cubicBezTo>
                  <a:cubicBezTo>
                    <a:pt x="27271" y="20243"/>
                    <a:pt x="27295" y="20337"/>
                    <a:pt x="27318" y="20431"/>
                  </a:cubicBezTo>
                  <a:cubicBezTo>
                    <a:pt x="27424" y="20877"/>
                    <a:pt x="27624" y="21265"/>
                    <a:pt x="27929" y="21605"/>
                  </a:cubicBezTo>
                  <a:cubicBezTo>
                    <a:pt x="28199" y="21910"/>
                    <a:pt x="28540" y="22157"/>
                    <a:pt x="28916" y="22345"/>
                  </a:cubicBezTo>
                  <a:cubicBezTo>
                    <a:pt x="29162" y="22462"/>
                    <a:pt x="29421" y="22580"/>
                    <a:pt x="29679" y="22686"/>
                  </a:cubicBezTo>
                  <a:cubicBezTo>
                    <a:pt x="31323" y="23379"/>
                    <a:pt x="32968" y="24071"/>
                    <a:pt x="34612" y="24764"/>
                  </a:cubicBezTo>
                  <a:cubicBezTo>
                    <a:pt x="36092" y="25375"/>
                    <a:pt x="37572" y="26009"/>
                    <a:pt x="39051" y="26620"/>
                  </a:cubicBezTo>
                  <a:cubicBezTo>
                    <a:pt x="39345" y="26738"/>
                    <a:pt x="39662" y="26832"/>
                    <a:pt x="39968" y="26902"/>
                  </a:cubicBezTo>
                  <a:cubicBezTo>
                    <a:pt x="40155" y="26949"/>
                    <a:pt x="40340" y="26970"/>
                    <a:pt x="40525" y="26970"/>
                  </a:cubicBezTo>
                  <a:cubicBezTo>
                    <a:pt x="40710" y="26970"/>
                    <a:pt x="40895" y="26949"/>
                    <a:pt x="41083" y="26914"/>
                  </a:cubicBezTo>
                  <a:cubicBezTo>
                    <a:pt x="42587" y="26644"/>
                    <a:pt x="43526" y="25105"/>
                    <a:pt x="43080" y="23649"/>
                  </a:cubicBezTo>
                  <a:cubicBezTo>
                    <a:pt x="42857" y="22932"/>
                    <a:pt x="42410" y="22404"/>
                    <a:pt x="41776" y="22040"/>
                  </a:cubicBezTo>
                  <a:cubicBezTo>
                    <a:pt x="41412" y="21840"/>
                    <a:pt x="41036" y="21676"/>
                    <a:pt x="40661" y="21511"/>
                  </a:cubicBezTo>
                  <a:cubicBezTo>
                    <a:pt x="37642" y="20243"/>
                    <a:pt x="34624" y="18974"/>
                    <a:pt x="31594" y="17706"/>
                  </a:cubicBezTo>
                  <a:cubicBezTo>
                    <a:pt x="31394" y="17612"/>
                    <a:pt x="31182" y="17541"/>
                    <a:pt x="30983" y="17459"/>
                  </a:cubicBezTo>
                  <a:cubicBezTo>
                    <a:pt x="30830" y="17412"/>
                    <a:pt x="30689" y="17377"/>
                    <a:pt x="30537" y="17342"/>
                  </a:cubicBezTo>
                  <a:cubicBezTo>
                    <a:pt x="30311" y="17291"/>
                    <a:pt x="30089" y="17265"/>
                    <a:pt x="29869" y="17265"/>
                  </a:cubicBezTo>
                  <a:cubicBezTo>
                    <a:pt x="29424" y="17265"/>
                    <a:pt x="28992" y="17372"/>
                    <a:pt x="28575" y="17600"/>
                  </a:cubicBezTo>
                  <a:cubicBezTo>
                    <a:pt x="28490" y="17649"/>
                    <a:pt x="28408" y="17672"/>
                    <a:pt x="28326" y="17672"/>
                  </a:cubicBezTo>
                  <a:cubicBezTo>
                    <a:pt x="28250" y="17672"/>
                    <a:pt x="28173" y="17652"/>
                    <a:pt x="28094" y="17612"/>
                  </a:cubicBezTo>
                  <a:cubicBezTo>
                    <a:pt x="27894" y="17530"/>
                    <a:pt x="27694" y="17471"/>
                    <a:pt x="27506" y="17389"/>
                  </a:cubicBezTo>
                  <a:cubicBezTo>
                    <a:pt x="27048" y="17189"/>
                    <a:pt x="26602" y="16989"/>
                    <a:pt x="26144" y="16778"/>
                  </a:cubicBezTo>
                  <a:cubicBezTo>
                    <a:pt x="26085" y="16755"/>
                    <a:pt x="26038" y="16708"/>
                    <a:pt x="25956" y="16661"/>
                  </a:cubicBezTo>
                  <a:cubicBezTo>
                    <a:pt x="25991" y="16531"/>
                    <a:pt x="26015" y="16414"/>
                    <a:pt x="26038" y="16308"/>
                  </a:cubicBezTo>
                  <a:cubicBezTo>
                    <a:pt x="26626" y="13994"/>
                    <a:pt x="26626" y="11693"/>
                    <a:pt x="25968" y="9402"/>
                  </a:cubicBezTo>
                  <a:cubicBezTo>
                    <a:pt x="25345" y="7230"/>
                    <a:pt x="24241" y="5339"/>
                    <a:pt x="22597" y="3753"/>
                  </a:cubicBezTo>
                  <a:cubicBezTo>
                    <a:pt x="21305" y="2508"/>
                    <a:pt x="19849" y="1533"/>
                    <a:pt x="18169" y="876"/>
                  </a:cubicBezTo>
                  <a:cubicBezTo>
                    <a:pt x="16660" y="296"/>
                    <a:pt x="15139" y="0"/>
                    <a:pt x="13606"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1"/>
            <p:cNvSpPr/>
            <p:nvPr/>
          </p:nvSpPr>
          <p:spPr>
            <a:xfrm>
              <a:off x="5769025" y="4073975"/>
              <a:ext cx="108950" cy="62400"/>
            </a:xfrm>
            <a:custGeom>
              <a:rect b="b" l="l" r="r" t="t"/>
              <a:pathLst>
                <a:path extrusionOk="0" h="2496" w="4358">
                  <a:moveTo>
                    <a:pt x="663" y="1"/>
                  </a:moveTo>
                  <a:cubicBezTo>
                    <a:pt x="633" y="1"/>
                    <a:pt x="604" y="2"/>
                    <a:pt x="576" y="5"/>
                  </a:cubicBezTo>
                  <a:cubicBezTo>
                    <a:pt x="188" y="29"/>
                    <a:pt x="0" y="416"/>
                    <a:pt x="200" y="722"/>
                  </a:cubicBezTo>
                  <a:cubicBezTo>
                    <a:pt x="270" y="828"/>
                    <a:pt x="364" y="910"/>
                    <a:pt x="458" y="992"/>
                  </a:cubicBezTo>
                  <a:cubicBezTo>
                    <a:pt x="576" y="1086"/>
                    <a:pt x="716" y="1168"/>
                    <a:pt x="857" y="1250"/>
                  </a:cubicBezTo>
                  <a:cubicBezTo>
                    <a:pt x="1480" y="1626"/>
                    <a:pt x="2126" y="1943"/>
                    <a:pt x="2795" y="2237"/>
                  </a:cubicBezTo>
                  <a:cubicBezTo>
                    <a:pt x="2983" y="2331"/>
                    <a:pt x="3183" y="2390"/>
                    <a:pt x="3383" y="2460"/>
                  </a:cubicBezTo>
                  <a:cubicBezTo>
                    <a:pt x="3465" y="2484"/>
                    <a:pt x="3544" y="2495"/>
                    <a:pt x="3623" y="2495"/>
                  </a:cubicBezTo>
                  <a:cubicBezTo>
                    <a:pt x="3703" y="2495"/>
                    <a:pt x="3782" y="2484"/>
                    <a:pt x="3864" y="2460"/>
                  </a:cubicBezTo>
                  <a:cubicBezTo>
                    <a:pt x="4205" y="2354"/>
                    <a:pt x="4357" y="2049"/>
                    <a:pt x="4216" y="1650"/>
                  </a:cubicBezTo>
                  <a:cubicBezTo>
                    <a:pt x="4169" y="1544"/>
                    <a:pt x="4064" y="1415"/>
                    <a:pt x="3923" y="1321"/>
                  </a:cubicBezTo>
                  <a:cubicBezTo>
                    <a:pt x="3770" y="1215"/>
                    <a:pt x="3617" y="1121"/>
                    <a:pt x="3453" y="1051"/>
                  </a:cubicBezTo>
                  <a:cubicBezTo>
                    <a:pt x="2772" y="757"/>
                    <a:pt x="2102" y="463"/>
                    <a:pt x="1421" y="193"/>
                  </a:cubicBezTo>
                  <a:cubicBezTo>
                    <a:pt x="1257" y="123"/>
                    <a:pt x="1081" y="76"/>
                    <a:pt x="904" y="29"/>
                  </a:cubicBezTo>
                  <a:cubicBezTo>
                    <a:pt x="827" y="12"/>
                    <a:pt x="743" y="1"/>
                    <a:pt x="663"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1" name="Google Shape;881;p31"/>
          <p:cNvGrpSpPr/>
          <p:nvPr/>
        </p:nvGrpSpPr>
        <p:grpSpPr>
          <a:xfrm>
            <a:off x="7001873" y="3048213"/>
            <a:ext cx="1298249" cy="1646157"/>
            <a:chOff x="3955325" y="4188025"/>
            <a:chExt cx="770200" cy="976600"/>
          </a:xfrm>
        </p:grpSpPr>
        <p:sp>
          <p:nvSpPr>
            <p:cNvPr id="882" name="Google Shape;882;p31"/>
            <p:cNvSpPr/>
            <p:nvPr/>
          </p:nvSpPr>
          <p:spPr>
            <a:xfrm>
              <a:off x="3966200" y="4198300"/>
              <a:ext cx="748750" cy="955750"/>
            </a:xfrm>
            <a:custGeom>
              <a:rect b="b" l="l" r="r" t="t"/>
              <a:pathLst>
                <a:path extrusionOk="0" h="38230" w="29950">
                  <a:moveTo>
                    <a:pt x="10758" y="0"/>
                  </a:moveTo>
                  <a:cubicBezTo>
                    <a:pt x="10606" y="0"/>
                    <a:pt x="10441" y="0"/>
                    <a:pt x="10289" y="12"/>
                  </a:cubicBezTo>
                  <a:cubicBezTo>
                    <a:pt x="10183" y="12"/>
                    <a:pt x="10018" y="24"/>
                    <a:pt x="9854" y="71"/>
                  </a:cubicBezTo>
                  <a:cubicBezTo>
                    <a:pt x="9596" y="153"/>
                    <a:pt x="9384" y="318"/>
                    <a:pt x="9267" y="541"/>
                  </a:cubicBezTo>
                  <a:cubicBezTo>
                    <a:pt x="9138" y="776"/>
                    <a:pt x="9114" y="1046"/>
                    <a:pt x="9196" y="1304"/>
                  </a:cubicBezTo>
                  <a:cubicBezTo>
                    <a:pt x="9337" y="1762"/>
                    <a:pt x="9690" y="2021"/>
                    <a:pt x="10195" y="2056"/>
                  </a:cubicBezTo>
                  <a:lnTo>
                    <a:pt x="10594" y="2056"/>
                  </a:lnTo>
                  <a:lnTo>
                    <a:pt x="10629" y="9655"/>
                  </a:lnTo>
                  <a:cubicBezTo>
                    <a:pt x="7893" y="10594"/>
                    <a:pt x="5591" y="12168"/>
                    <a:pt x="3817" y="14353"/>
                  </a:cubicBezTo>
                  <a:cubicBezTo>
                    <a:pt x="1116" y="17665"/>
                    <a:pt x="0" y="21975"/>
                    <a:pt x="752" y="26191"/>
                  </a:cubicBezTo>
                  <a:cubicBezTo>
                    <a:pt x="1139" y="28341"/>
                    <a:pt x="1938" y="30290"/>
                    <a:pt x="3148" y="31993"/>
                  </a:cubicBezTo>
                  <a:cubicBezTo>
                    <a:pt x="4651" y="34095"/>
                    <a:pt x="6589" y="35716"/>
                    <a:pt x="8926" y="36797"/>
                  </a:cubicBezTo>
                  <a:cubicBezTo>
                    <a:pt x="10982" y="37748"/>
                    <a:pt x="13096" y="38230"/>
                    <a:pt x="15186" y="38230"/>
                  </a:cubicBezTo>
                  <a:cubicBezTo>
                    <a:pt x="16913" y="38230"/>
                    <a:pt x="18663" y="37912"/>
                    <a:pt x="20389" y="37267"/>
                  </a:cubicBezTo>
                  <a:cubicBezTo>
                    <a:pt x="23173" y="36233"/>
                    <a:pt x="25475" y="34413"/>
                    <a:pt x="27225" y="31864"/>
                  </a:cubicBezTo>
                  <a:cubicBezTo>
                    <a:pt x="29080" y="29163"/>
                    <a:pt x="29949" y="26168"/>
                    <a:pt x="29820" y="22961"/>
                  </a:cubicBezTo>
                  <a:cubicBezTo>
                    <a:pt x="29714" y="20248"/>
                    <a:pt x="28904" y="17747"/>
                    <a:pt x="27424" y="15504"/>
                  </a:cubicBezTo>
                  <a:cubicBezTo>
                    <a:pt x="25510" y="12603"/>
                    <a:pt x="22832" y="10582"/>
                    <a:pt x="19461" y="9525"/>
                  </a:cubicBezTo>
                  <a:lnTo>
                    <a:pt x="19461" y="9349"/>
                  </a:lnTo>
                  <a:cubicBezTo>
                    <a:pt x="19461" y="8962"/>
                    <a:pt x="19450" y="8562"/>
                    <a:pt x="19450" y="8175"/>
                  </a:cubicBezTo>
                  <a:cubicBezTo>
                    <a:pt x="19438" y="6166"/>
                    <a:pt x="19426" y="4158"/>
                    <a:pt x="19414" y="2150"/>
                  </a:cubicBezTo>
                  <a:lnTo>
                    <a:pt x="19614" y="2150"/>
                  </a:lnTo>
                  <a:cubicBezTo>
                    <a:pt x="19720" y="2150"/>
                    <a:pt x="19825" y="2138"/>
                    <a:pt x="19955" y="2126"/>
                  </a:cubicBezTo>
                  <a:cubicBezTo>
                    <a:pt x="20483" y="2021"/>
                    <a:pt x="20871" y="1516"/>
                    <a:pt x="20824" y="975"/>
                  </a:cubicBezTo>
                  <a:cubicBezTo>
                    <a:pt x="20777" y="470"/>
                    <a:pt x="20377" y="106"/>
                    <a:pt x="19825" y="83"/>
                  </a:cubicBezTo>
                  <a:lnTo>
                    <a:pt x="19767" y="83"/>
                  </a:lnTo>
                  <a:lnTo>
                    <a:pt x="19438" y="71"/>
                  </a:lnTo>
                  <a:cubicBezTo>
                    <a:pt x="19215" y="71"/>
                    <a:pt x="18980" y="59"/>
                    <a:pt x="18745" y="59"/>
                  </a:cubicBezTo>
                  <a:cubicBezTo>
                    <a:pt x="16208" y="36"/>
                    <a:pt x="13659" y="24"/>
                    <a:pt x="11123" y="0"/>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1"/>
            <p:cNvSpPr/>
            <p:nvPr/>
          </p:nvSpPr>
          <p:spPr>
            <a:xfrm>
              <a:off x="3955325" y="4188025"/>
              <a:ext cx="770200" cy="976600"/>
            </a:xfrm>
            <a:custGeom>
              <a:rect b="b" l="l" r="r" t="t"/>
              <a:pathLst>
                <a:path extrusionOk="0" h="39064" w="30808">
                  <a:moveTo>
                    <a:pt x="11558" y="834"/>
                  </a:moveTo>
                  <a:cubicBezTo>
                    <a:pt x="14094" y="846"/>
                    <a:pt x="16631" y="869"/>
                    <a:pt x="19180" y="893"/>
                  </a:cubicBezTo>
                  <a:cubicBezTo>
                    <a:pt x="19509" y="893"/>
                    <a:pt x="19849" y="905"/>
                    <a:pt x="20190" y="905"/>
                  </a:cubicBezTo>
                  <a:lnTo>
                    <a:pt x="20237" y="905"/>
                  </a:lnTo>
                  <a:cubicBezTo>
                    <a:pt x="20577" y="928"/>
                    <a:pt x="20812" y="1128"/>
                    <a:pt x="20836" y="1421"/>
                  </a:cubicBezTo>
                  <a:cubicBezTo>
                    <a:pt x="20871" y="1750"/>
                    <a:pt x="20636" y="2056"/>
                    <a:pt x="20319" y="2114"/>
                  </a:cubicBezTo>
                  <a:cubicBezTo>
                    <a:pt x="20213" y="2138"/>
                    <a:pt x="20108" y="2138"/>
                    <a:pt x="20002" y="2138"/>
                  </a:cubicBezTo>
                  <a:lnTo>
                    <a:pt x="19438" y="2138"/>
                  </a:lnTo>
                  <a:cubicBezTo>
                    <a:pt x="19438" y="2220"/>
                    <a:pt x="19426" y="2291"/>
                    <a:pt x="19426" y="2349"/>
                  </a:cubicBezTo>
                  <a:cubicBezTo>
                    <a:pt x="19438" y="4428"/>
                    <a:pt x="19450" y="6507"/>
                    <a:pt x="19462" y="8586"/>
                  </a:cubicBezTo>
                  <a:cubicBezTo>
                    <a:pt x="19473" y="9079"/>
                    <a:pt x="19473" y="9572"/>
                    <a:pt x="19485" y="10066"/>
                  </a:cubicBezTo>
                  <a:cubicBezTo>
                    <a:pt x="19485" y="10124"/>
                    <a:pt x="19485" y="10171"/>
                    <a:pt x="19485" y="10242"/>
                  </a:cubicBezTo>
                  <a:cubicBezTo>
                    <a:pt x="19567" y="10265"/>
                    <a:pt x="19650" y="10289"/>
                    <a:pt x="19720" y="10324"/>
                  </a:cubicBezTo>
                  <a:cubicBezTo>
                    <a:pt x="23009" y="11346"/>
                    <a:pt x="25616" y="13272"/>
                    <a:pt x="27519" y="16149"/>
                  </a:cubicBezTo>
                  <a:cubicBezTo>
                    <a:pt x="28963" y="18346"/>
                    <a:pt x="29727" y="20765"/>
                    <a:pt x="29832" y="23384"/>
                  </a:cubicBezTo>
                  <a:cubicBezTo>
                    <a:pt x="29962" y="26544"/>
                    <a:pt x="29104" y="29433"/>
                    <a:pt x="27319" y="32028"/>
                  </a:cubicBezTo>
                  <a:cubicBezTo>
                    <a:pt x="25651" y="34471"/>
                    <a:pt x="23443" y="36256"/>
                    <a:pt x="20671" y="37290"/>
                  </a:cubicBezTo>
                  <a:cubicBezTo>
                    <a:pt x="18980" y="37912"/>
                    <a:pt x="17301" y="38230"/>
                    <a:pt x="15621" y="38230"/>
                  </a:cubicBezTo>
                  <a:cubicBezTo>
                    <a:pt x="13578" y="38230"/>
                    <a:pt x="11546" y="37760"/>
                    <a:pt x="9537" y="36820"/>
                  </a:cubicBezTo>
                  <a:cubicBezTo>
                    <a:pt x="7247" y="35763"/>
                    <a:pt x="5380" y="34201"/>
                    <a:pt x="3923" y="32157"/>
                  </a:cubicBezTo>
                  <a:cubicBezTo>
                    <a:pt x="2714" y="30466"/>
                    <a:pt x="1962" y="28575"/>
                    <a:pt x="1598" y="26532"/>
                  </a:cubicBezTo>
                  <a:cubicBezTo>
                    <a:pt x="882" y="22456"/>
                    <a:pt x="1974" y="18228"/>
                    <a:pt x="4581" y="15034"/>
                  </a:cubicBezTo>
                  <a:cubicBezTo>
                    <a:pt x="6355" y="12849"/>
                    <a:pt x="8598" y="11346"/>
                    <a:pt x="11252" y="10441"/>
                  </a:cubicBezTo>
                  <a:cubicBezTo>
                    <a:pt x="11311" y="10418"/>
                    <a:pt x="11370" y="10406"/>
                    <a:pt x="11428" y="10383"/>
                  </a:cubicBezTo>
                  <a:cubicBezTo>
                    <a:pt x="11440" y="10383"/>
                    <a:pt x="11452" y="10371"/>
                    <a:pt x="11487" y="10347"/>
                  </a:cubicBezTo>
                  <a:cubicBezTo>
                    <a:pt x="11475" y="7587"/>
                    <a:pt x="11464" y="4839"/>
                    <a:pt x="11452" y="2067"/>
                  </a:cubicBezTo>
                  <a:cubicBezTo>
                    <a:pt x="11393" y="2056"/>
                    <a:pt x="11334" y="2056"/>
                    <a:pt x="11287" y="2056"/>
                  </a:cubicBezTo>
                  <a:cubicBezTo>
                    <a:pt x="11076" y="2056"/>
                    <a:pt x="10865" y="2056"/>
                    <a:pt x="10653" y="2044"/>
                  </a:cubicBezTo>
                  <a:cubicBezTo>
                    <a:pt x="10324" y="2020"/>
                    <a:pt x="10125" y="1880"/>
                    <a:pt x="10031" y="1598"/>
                  </a:cubicBezTo>
                  <a:cubicBezTo>
                    <a:pt x="9937" y="1269"/>
                    <a:pt x="10089" y="975"/>
                    <a:pt x="10407" y="881"/>
                  </a:cubicBezTo>
                  <a:cubicBezTo>
                    <a:pt x="10512" y="846"/>
                    <a:pt x="10630" y="834"/>
                    <a:pt x="10735" y="834"/>
                  </a:cubicBezTo>
                  <a:close/>
                  <a:moveTo>
                    <a:pt x="10724" y="0"/>
                  </a:moveTo>
                  <a:cubicBezTo>
                    <a:pt x="10583" y="0"/>
                    <a:pt x="10383" y="12"/>
                    <a:pt x="10172" y="83"/>
                  </a:cubicBezTo>
                  <a:cubicBezTo>
                    <a:pt x="9796" y="188"/>
                    <a:pt x="9502" y="435"/>
                    <a:pt x="9326" y="752"/>
                  </a:cubicBezTo>
                  <a:cubicBezTo>
                    <a:pt x="9150" y="1081"/>
                    <a:pt x="9115" y="1468"/>
                    <a:pt x="9232" y="1844"/>
                  </a:cubicBezTo>
                  <a:cubicBezTo>
                    <a:pt x="9432" y="2467"/>
                    <a:pt x="9925" y="2843"/>
                    <a:pt x="10606" y="2878"/>
                  </a:cubicBezTo>
                  <a:lnTo>
                    <a:pt x="10618" y="2878"/>
                  </a:lnTo>
                  <a:lnTo>
                    <a:pt x="10641" y="9772"/>
                  </a:lnTo>
                  <a:cubicBezTo>
                    <a:pt x="7952" y="10747"/>
                    <a:pt x="5697" y="12332"/>
                    <a:pt x="3923" y="14505"/>
                  </a:cubicBezTo>
                  <a:cubicBezTo>
                    <a:pt x="1152" y="17899"/>
                    <a:pt x="1" y="22339"/>
                    <a:pt x="776" y="26673"/>
                  </a:cubicBezTo>
                  <a:cubicBezTo>
                    <a:pt x="1175" y="28892"/>
                    <a:pt x="1997" y="30901"/>
                    <a:pt x="3242" y="32639"/>
                  </a:cubicBezTo>
                  <a:cubicBezTo>
                    <a:pt x="4781" y="34812"/>
                    <a:pt x="6789" y="36480"/>
                    <a:pt x="9185" y="37584"/>
                  </a:cubicBezTo>
                  <a:cubicBezTo>
                    <a:pt x="11299" y="38570"/>
                    <a:pt x="13472" y="39063"/>
                    <a:pt x="15621" y="39063"/>
                  </a:cubicBezTo>
                  <a:cubicBezTo>
                    <a:pt x="17395" y="39063"/>
                    <a:pt x="19192" y="38735"/>
                    <a:pt x="20965" y="38065"/>
                  </a:cubicBezTo>
                  <a:cubicBezTo>
                    <a:pt x="23843" y="36996"/>
                    <a:pt x="26215" y="35129"/>
                    <a:pt x="28012" y="32510"/>
                  </a:cubicBezTo>
                  <a:cubicBezTo>
                    <a:pt x="29915" y="29726"/>
                    <a:pt x="30807" y="26649"/>
                    <a:pt x="30678" y="23361"/>
                  </a:cubicBezTo>
                  <a:cubicBezTo>
                    <a:pt x="30561" y="20565"/>
                    <a:pt x="29738" y="17993"/>
                    <a:pt x="28212" y="15691"/>
                  </a:cubicBezTo>
                  <a:cubicBezTo>
                    <a:pt x="26297" y="12779"/>
                    <a:pt x="23643" y="10747"/>
                    <a:pt x="20319" y="9631"/>
                  </a:cubicBezTo>
                  <a:cubicBezTo>
                    <a:pt x="20307" y="9279"/>
                    <a:pt x="20307" y="8926"/>
                    <a:pt x="20307" y="8574"/>
                  </a:cubicBezTo>
                  <a:cubicBezTo>
                    <a:pt x="20296" y="6707"/>
                    <a:pt x="20284" y="4839"/>
                    <a:pt x="20272" y="2972"/>
                  </a:cubicBezTo>
                  <a:cubicBezTo>
                    <a:pt x="20331" y="2960"/>
                    <a:pt x="20401" y="2960"/>
                    <a:pt x="20460" y="2948"/>
                  </a:cubicBezTo>
                  <a:cubicBezTo>
                    <a:pt x="21212" y="2807"/>
                    <a:pt x="21740" y="2114"/>
                    <a:pt x="21670" y="1351"/>
                  </a:cubicBezTo>
                  <a:cubicBezTo>
                    <a:pt x="21611" y="635"/>
                    <a:pt x="21036" y="106"/>
                    <a:pt x="20272" y="71"/>
                  </a:cubicBezTo>
                  <a:lnTo>
                    <a:pt x="20202" y="71"/>
                  </a:lnTo>
                  <a:cubicBezTo>
                    <a:pt x="20096" y="71"/>
                    <a:pt x="19990" y="71"/>
                    <a:pt x="19885" y="59"/>
                  </a:cubicBezTo>
                  <a:cubicBezTo>
                    <a:pt x="19650" y="59"/>
                    <a:pt x="19415" y="47"/>
                    <a:pt x="19180" y="47"/>
                  </a:cubicBezTo>
                  <a:cubicBezTo>
                    <a:pt x="16643" y="36"/>
                    <a:pt x="14106" y="12"/>
                    <a:pt x="11558"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1"/>
            <p:cNvSpPr/>
            <p:nvPr/>
          </p:nvSpPr>
          <p:spPr>
            <a:xfrm>
              <a:off x="4017575" y="4560025"/>
              <a:ext cx="673600" cy="557375"/>
            </a:xfrm>
            <a:custGeom>
              <a:rect b="b" l="l" r="r" t="t"/>
              <a:pathLst>
                <a:path extrusionOk="0" h="22295" w="26944">
                  <a:moveTo>
                    <a:pt x="22997" y="1"/>
                  </a:moveTo>
                  <a:cubicBezTo>
                    <a:pt x="22985" y="13"/>
                    <a:pt x="22962" y="13"/>
                    <a:pt x="22950" y="24"/>
                  </a:cubicBezTo>
                  <a:cubicBezTo>
                    <a:pt x="22950" y="71"/>
                    <a:pt x="22938" y="118"/>
                    <a:pt x="22950" y="154"/>
                  </a:cubicBezTo>
                  <a:cubicBezTo>
                    <a:pt x="22997" y="800"/>
                    <a:pt x="22950" y="1434"/>
                    <a:pt x="22832" y="2068"/>
                  </a:cubicBezTo>
                  <a:cubicBezTo>
                    <a:pt x="22597" y="3243"/>
                    <a:pt x="22139" y="4311"/>
                    <a:pt x="21517" y="5321"/>
                  </a:cubicBezTo>
                  <a:cubicBezTo>
                    <a:pt x="20742" y="6543"/>
                    <a:pt x="19755" y="7553"/>
                    <a:pt x="18522" y="8316"/>
                  </a:cubicBezTo>
                  <a:cubicBezTo>
                    <a:pt x="17582" y="8903"/>
                    <a:pt x="16572" y="9303"/>
                    <a:pt x="15515" y="9573"/>
                  </a:cubicBezTo>
                  <a:cubicBezTo>
                    <a:pt x="14247" y="9890"/>
                    <a:pt x="12955" y="10019"/>
                    <a:pt x="11651" y="10043"/>
                  </a:cubicBezTo>
                  <a:cubicBezTo>
                    <a:pt x="11589" y="10043"/>
                    <a:pt x="11527" y="10044"/>
                    <a:pt x="11465" y="10044"/>
                  </a:cubicBezTo>
                  <a:cubicBezTo>
                    <a:pt x="10447" y="10044"/>
                    <a:pt x="9429" y="9956"/>
                    <a:pt x="8422" y="9878"/>
                  </a:cubicBezTo>
                  <a:cubicBezTo>
                    <a:pt x="7542" y="9814"/>
                    <a:pt x="6652" y="9759"/>
                    <a:pt x="5771" y="9759"/>
                  </a:cubicBezTo>
                  <a:cubicBezTo>
                    <a:pt x="5687" y="9759"/>
                    <a:pt x="5604" y="9760"/>
                    <a:pt x="5521" y="9761"/>
                  </a:cubicBezTo>
                  <a:cubicBezTo>
                    <a:pt x="4933" y="9773"/>
                    <a:pt x="4346" y="9831"/>
                    <a:pt x="3759" y="9925"/>
                  </a:cubicBezTo>
                  <a:cubicBezTo>
                    <a:pt x="2537" y="10137"/>
                    <a:pt x="1433" y="10606"/>
                    <a:pt x="482" y="11417"/>
                  </a:cubicBezTo>
                  <a:cubicBezTo>
                    <a:pt x="353" y="11523"/>
                    <a:pt x="235" y="11628"/>
                    <a:pt x="118" y="11734"/>
                  </a:cubicBezTo>
                  <a:cubicBezTo>
                    <a:pt x="24" y="11804"/>
                    <a:pt x="1" y="11898"/>
                    <a:pt x="36" y="12004"/>
                  </a:cubicBezTo>
                  <a:cubicBezTo>
                    <a:pt x="48" y="12039"/>
                    <a:pt x="59" y="12075"/>
                    <a:pt x="71" y="12110"/>
                  </a:cubicBezTo>
                  <a:cubicBezTo>
                    <a:pt x="658" y="14506"/>
                    <a:pt x="1821" y="16596"/>
                    <a:pt x="3559" y="18346"/>
                  </a:cubicBezTo>
                  <a:cubicBezTo>
                    <a:pt x="6100" y="20917"/>
                    <a:pt x="9551" y="22295"/>
                    <a:pt x="12995" y="22295"/>
                  </a:cubicBezTo>
                  <a:cubicBezTo>
                    <a:pt x="13578" y="22295"/>
                    <a:pt x="14162" y="22255"/>
                    <a:pt x="14740" y="22175"/>
                  </a:cubicBezTo>
                  <a:cubicBezTo>
                    <a:pt x="17547" y="21787"/>
                    <a:pt x="19990" y="20648"/>
                    <a:pt x="22069" y="18722"/>
                  </a:cubicBezTo>
                  <a:cubicBezTo>
                    <a:pt x="25440" y="15598"/>
                    <a:pt x="26943" y="10982"/>
                    <a:pt x="26156" y="6531"/>
                  </a:cubicBezTo>
                  <a:cubicBezTo>
                    <a:pt x="25733" y="4135"/>
                    <a:pt x="24723" y="2021"/>
                    <a:pt x="23138" y="165"/>
                  </a:cubicBezTo>
                  <a:cubicBezTo>
                    <a:pt x="23091" y="118"/>
                    <a:pt x="23044" y="60"/>
                    <a:pt x="22997" y="1"/>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1"/>
            <p:cNvSpPr/>
            <p:nvPr/>
          </p:nvSpPr>
          <p:spPr>
            <a:xfrm>
              <a:off x="4443025" y="4566800"/>
              <a:ext cx="85175" cy="84875"/>
            </a:xfrm>
            <a:custGeom>
              <a:rect b="b" l="l" r="r" t="t"/>
              <a:pathLst>
                <a:path extrusionOk="0" h="3395" w="3407">
                  <a:moveTo>
                    <a:pt x="1715" y="0"/>
                  </a:moveTo>
                  <a:cubicBezTo>
                    <a:pt x="764" y="0"/>
                    <a:pt x="1" y="764"/>
                    <a:pt x="1" y="1703"/>
                  </a:cubicBezTo>
                  <a:cubicBezTo>
                    <a:pt x="12" y="2654"/>
                    <a:pt x="776" y="3394"/>
                    <a:pt x="1715" y="3394"/>
                  </a:cubicBezTo>
                  <a:cubicBezTo>
                    <a:pt x="2643" y="3394"/>
                    <a:pt x="3407" y="2619"/>
                    <a:pt x="3407" y="1691"/>
                  </a:cubicBezTo>
                  <a:cubicBezTo>
                    <a:pt x="3395" y="740"/>
                    <a:pt x="2667" y="0"/>
                    <a:pt x="1715" y="0"/>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1"/>
            <p:cNvSpPr/>
            <p:nvPr/>
          </p:nvSpPr>
          <p:spPr>
            <a:xfrm>
              <a:off x="4394575" y="4692450"/>
              <a:ext cx="60800" cy="60525"/>
            </a:xfrm>
            <a:custGeom>
              <a:rect b="b" l="l" r="r" t="t"/>
              <a:pathLst>
                <a:path extrusionOk="0" h="2421" w="2432">
                  <a:moveTo>
                    <a:pt x="1212" y="1"/>
                  </a:moveTo>
                  <a:cubicBezTo>
                    <a:pt x="541" y="1"/>
                    <a:pt x="13" y="525"/>
                    <a:pt x="13" y="1187"/>
                  </a:cubicBezTo>
                  <a:cubicBezTo>
                    <a:pt x="1" y="1868"/>
                    <a:pt x="541" y="2420"/>
                    <a:pt x="1211" y="2420"/>
                  </a:cubicBezTo>
                  <a:cubicBezTo>
                    <a:pt x="1218" y="2420"/>
                    <a:pt x="1225" y="2420"/>
                    <a:pt x="1232" y="2420"/>
                  </a:cubicBezTo>
                  <a:cubicBezTo>
                    <a:pt x="1891" y="2420"/>
                    <a:pt x="2420" y="1884"/>
                    <a:pt x="2420" y="1211"/>
                  </a:cubicBezTo>
                  <a:cubicBezTo>
                    <a:pt x="2432" y="529"/>
                    <a:pt x="1903" y="1"/>
                    <a:pt x="1234" y="1"/>
                  </a:cubicBezTo>
                  <a:cubicBezTo>
                    <a:pt x="1227" y="1"/>
                    <a:pt x="1219" y="1"/>
                    <a:pt x="1212" y="1"/>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1"/>
            <p:cNvSpPr/>
            <p:nvPr/>
          </p:nvSpPr>
          <p:spPr>
            <a:xfrm>
              <a:off x="4534350" y="4759225"/>
              <a:ext cx="82825" cy="185425"/>
            </a:xfrm>
            <a:custGeom>
              <a:rect b="b" l="l" r="r" t="t"/>
              <a:pathLst>
                <a:path extrusionOk="0" h="7417" w="3313">
                  <a:moveTo>
                    <a:pt x="2197" y="1"/>
                  </a:moveTo>
                  <a:cubicBezTo>
                    <a:pt x="1987" y="1"/>
                    <a:pt x="1788" y="127"/>
                    <a:pt x="1680" y="372"/>
                  </a:cubicBezTo>
                  <a:cubicBezTo>
                    <a:pt x="1621" y="513"/>
                    <a:pt x="1586" y="677"/>
                    <a:pt x="1551" y="830"/>
                  </a:cubicBezTo>
                  <a:cubicBezTo>
                    <a:pt x="1492" y="1135"/>
                    <a:pt x="1445" y="1429"/>
                    <a:pt x="1386" y="1722"/>
                  </a:cubicBezTo>
                  <a:cubicBezTo>
                    <a:pt x="1234" y="2603"/>
                    <a:pt x="940" y="3437"/>
                    <a:pt x="599" y="4259"/>
                  </a:cubicBezTo>
                  <a:cubicBezTo>
                    <a:pt x="482" y="4553"/>
                    <a:pt x="353" y="4835"/>
                    <a:pt x="247" y="5128"/>
                  </a:cubicBezTo>
                  <a:cubicBezTo>
                    <a:pt x="165" y="5375"/>
                    <a:pt x="94" y="5633"/>
                    <a:pt x="59" y="5892"/>
                  </a:cubicBezTo>
                  <a:cubicBezTo>
                    <a:pt x="0" y="6221"/>
                    <a:pt x="59" y="6549"/>
                    <a:pt x="223" y="6855"/>
                  </a:cubicBezTo>
                  <a:cubicBezTo>
                    <a:pt x="431" y="7219"/>
                    <a:pt x="777" y="7417"/>
                    <a:pt x="1180" y="7417"/>
                  </a:cubicBezTo>
                  <a:cubicBezTo>
                    <a:pt x="1232" y="7417"/>
                    <a:pt x="1285" y="7414"/>
                    <a:pt x="1339" y="7407"/>
                  </a:cubicBezTo>
                  <a:cubicBezTo>
                    <a:pt x="1574" y="7372"/>
                    <a:pt x="1774" y="7289"/>
                    <a:pt x="1950" y="7160"/>
                  </a:cubicBezTo>
                  <a:cubicBezTo>
                    <a:pt x="2138" y="7019"/>
                    <a:pt x="2302" y="6855"/>
                    <a:pt x="2420" y="6643"/>
                  </a:cubicBezTo>
                  <a:cubicBezTo>
                    <a:pt x="2549" y="6420"/>
                    <a:pt x="2666" y="6185"/>
                    <a:pt x="2760" y="5939"/>
                  </a:cubicBezTo>
                  <a:cubicBezTo>
                    <a:pt x="3113" y="4999"/>
                    <a:pt x="3312" y="4024"/>
                    <a:pt x="3312" y="3014"/>
                  </a:cubicBezTo>
                  <a:cubicBezTo>
                    <a:pt x="3301" y="2791"/>
                    <a:pt x="3301" y="2556"/>
                    <a:pt x="3277" y="2321"/>
                  </a:cubicBezTo>
                  <a:cubicBezTo>
                    <a:pt x="3230" y="1769"/>
                    <a:pt x="3124" y="1229"/>
                    <a:pt x="2925" y="712"/>
                  </a:cubicBezTo>
                  <a:cubicBezTo>
                    <a:pt x="2854" y="524"/>
                    <a:pt x="2772" y="360"/>
                    <a:pt x="2643" y="207"/>
                  </a:cubicBezTo>
                  <a:cubicBezTo>
                    <a:pt x="2509" y="68"/>
                    <a:pt x="2350" y="1"/>
                    <a:pt x="2197"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1"/>
            <p:cNvSpPr/>
            <p:nvPr/>
          </p:nvSpPr>
          <p:spPr>
            <a:xfrm>
              <a:off x="4466825" y="4834650"/>
              <a:ext cx="48450" cy="71125"/>
            </a:xfrm>
            <a:custGeom>
              <a:rect b="b" l="l" r="r" t="t"/>
              <a:pathLst>
                <a:path extrusionOk="0" h="2845" w="1938">
                  <a:moveTo>
                    <a:pt x="1324" y="1"/>
                  </a:moveTo>
                  <a:cubicBezTo>
                    <a:pt x="1200" y="1"/>
                    <a:pt x="1066" y="49"/>
                    <a:pt x="940" y="150"/>
                  </a:cubicBezTo>
                  <a:cubicBezTo>
                    <a:pt x="869" y="209"/>
                    <a:pt x="799" y="267"/>
                    <a:pt x="752" y="338"/>
                  </a:cubicBezTo>
                  <a:cubicBezTo>
                    <a:pt x="540" y="690"/>
                    <a:pt x="329" y="1043"/>
                    <a:pt x="129" y="1407"/>
                  </a:cubicBezTo>
                  <a:cubicBezTo>
                    <a:pt x="71" y="1512"/>
                    <a:pt x="47" y="1653"/>
                    <a:pt x="35" y="1783"/>
                  </a:cubicBezTo>
                  <a:cubicBezTo>
                    <a:pt x="0" y="2029"/>
                    <a:pt x="59" y="2264"/>
                    <a:pt x="188" y="2475"/>
                  </a:cubicBezTo>
                  <a:cubicBezTo>
                    <a:pt x="346" y="2708"/>
                    <a:pt x="600" y="2845"/>
                    <a:pt x="868" y="2845"/>
                  </a:cubicBezTo>
                  <a:cubicBezTo>
                    <a:pt x="939" y="2845"/>
                    <a:pt x="1010" y="2836"/>
                    <a:pt x="1081" y="2816"/>
                  </a:cubicBezTo>
                  <a:cubicBezTo>
                    <a:pt x="1492" y="2710"/>
                    <a:pt x="1738" y="2428"/>
                    <a:pt x="1844" y="2029"/>
                  </a:cubicBezTo>
                  <a:cubicBezTo>
                    <a:pt x="1903" y="1818"/>
                    <a:pt x="1914" y="1595"/>
                    <a:pt x="1938" y="1430"/>
                  </a:cubicBezTo>
                  <a:cubicBezTo>
                    <a:pt x="1914" y="1125"/>
                    <a:pt x="1891" y="878"/>
                    <a:pt x="1856" y="632"/>
                  </a:cubicBezTo>
                  <a:cubicBezTo>
                    <a:pt x="1856" y="549"/>
                    <a:pt x="1832" y="467"/>
                    <a:pt x="1809" y="397"/>
                  </a:cubicBezTo>
                  <a:cubicBezTo>
                    <a:pt x="1720" y="139"/>
                    <a:pt x="1535" y="1"/>
                    <a:pt x="1324"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1"/>
            <p:cNvSpPr/>
            <p:nvPr/>
          </p:nvSpPr>
          <p:spPr>
            <a:xfrm>
              <a:off x="4490600" y="4959350"/>
              <a:ext cx="46700" cy="43850"/>
            </a:xfrm>
            <a:custGeom>
              <a:rect b="b" l="l" r="r" t="t"/>
              <a:pathLst>
                <a:path extrusionOk="0" h="1754" w="1868">
                  <a:moveTo>
                    <a:pt x="724" y="0"/>
                  </a:moveTo>
                  <a:cubicBezTo>
                    <a:pt x="328" y="0"/>
                    <a:pt x="59" y="244"/>
                    <a:pt x="36" y="612"/>
                  </a:cubicBezTo>
                  <a:cubicBezTo>
                    <a:pt x="0" y="1070"/>
                    <a:pt x="376" y="1598"/>
                    <a:pt x="811" y="1716"/>
                  </a:cubicBezTo>
                  <a:cubicBezTo>
                    <a:pt x="899" y="1740"/>
                    <a:pt x="986" y="1753"/>
                    <a:pt x="1069" y="1753"/>
                  </a:cubicBezTo>
                  <a:cubicBezTo>
                    <a:pt x="1263" y="1753"/>
                    <a:pt x="1442" y="1683"/>
                    <a:pt x="1598" y="1528"/>
                  </a:cubicBezTo>
                  <a:cubicBezTo>
                    <a:pt x="1821" y="1304"/>
                    <a:pt x="1868" y="1023"/>
                    <a:pt x="1762" y="717"/>
                  </a:cubicBezTo>
                  <a:cubicBezTo>
                    <a:pt x="1633" y="318"/>
                    <a:pt x="1198" y="1"/>
                    <a:pt x="752" y="1"/>
                  </a:cubicBezTo>
                  <a:cubicBezTo>
                    <a:pt x="743" y="1"/>
                    <a:pt x="733" y="0"/>
                    <a:pt x="724" y="0"/>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 name="Google Shape;890;p31"/>
          <p:cNvGrpSpPr/>
          <p:nvPr/>
        </p:nvGrpSpPr>
        <p:grpSpPr>
          <a:xfrm>
            <a:off x="6054748" y="3016109"/>
            <a:ext cx="1012010" cy="1064569"/>
            <a:chOff x="6054748" y="2863709"/>
            <a:chExt cx="1012010" cy="1064569"/>
          </a:xfrm>
        </p:grpSpPr>
        <p:grpSp>
          <p:nvGrpSpPr>
            <p:cNvPr id="891" name="Google Shape;891;p31"/>
            <p:cNvGrpSpPr/>
            <p:nvPr/>
          </p:nvGrpSpPr>
          <p:grpSpPr>
            <a:xfrm>
              <a:off x="6054748" y="3303669"/>
              <a:ext cx="651294" cy="624608"/>
              <a:chOff x="3199250" y="3460525"/>
              <a:chExt cx="438700" cy="420725"/>
            </a:xfrm>
          </p:grpSpPr>
          <p:sp>
            <p:nvSpPr>
              <p:cNvPr id="892" name="Google Shape;892;p31"/>
              <p:cNvSpPr/>
              <p:nvPr/>
            </p:nvSpPr>
            <p:spPr>
              <a:xfrm>
                <a:off x="3199250" y="3460525"/>
                <a:ext cx="438700" cy="420725"/>
              </a:xfrm>
              <a:custGeom>
                <a:rect b="b" l="l" r="r" t="t"/>
                <a:pathLst>
                  <a:path extrusionOk="0" h="16829" w="17548">
                    <a:moveTo>
                      <a:pt x="9159" y="0"/>
                    </a:moveTo>
                    <a:cubicBezTo>
                      <a:pt x="8678" y="0"/>
                      <a:pt x="8196" y="42"/>
                      <a:pt x="7717" y="126"/>
                    </a:cubicBezTo>
                    <a:cubicBezTo>
                      <a:pt x="3102" y="936"/>
                      <a:pt x="1" y="5329"/>
                      <a:pt x="823" y="9933"/>
                    </a:cubicBezTo>
                    <a:cubicBezTo>
                      <a:pt x="1528" y="13856"/>
                      <a:pt x="4781" y="16580"/>
                      <a:pt x="8610" y="16815"/>
                    </a:cubicBezTo>
                    <a:cubicBezTo>
                      <a:pt x="8775" y="16824"/>
                      <a:pt x="8939" y="16829"/>
                      <a:pt x="9101" y="16829"/>
                    </a:cubicBezTo>
                    <a:cubicBezTo>
                      <a:pt x="10847" y="16829"/>
                      <a:pt x="12444" y="16311"/>
                      <a:pt x="13895" y="15312"/>
                    </a:cubicBezTo>
                    <a:cubicBezTo>
                      <a:pt x="16267" y="13668"/>
                      <a:pt x="17442" y="11366"/>
                      <a:pt x="17548" y="8723"/>
                    </a:cubicBezTo>
                    <a:cubicBezTo>
                      <a:pt x="17548" y="7948"/>
                      <a:pt x="17489" y="7408"/>
                      <a:pt x="17383" y="6879"/>
                    </a:cubicBezTo>
                    <a:cubicBezTo>
                      <a:pt x="17043" y="5200"/>
                      <a:pt x="16303" y="3720"/>
                      <a:pt x="15105" y="2487"/>
                    </a:cubicBezTo>
                    <a:cubicBezTo>
                      <a:pt x="13515" y="868"/>
                      <a:pt x="11356" y="0"/>
                      <a:pt x="9159" y="0"/>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1"/>
              <p:cNvSpPr/>
              <p:nvPr/>
            </p:nvSpPr>
            <p:spPr>
              <a:xfrm>
                <a:off x="3462925" y="3525100"/>
                <a:ext cx="118350" cy="138225"/>
              </a:xfrm>
              <a:custGeom>
                <a:rect b="b" l="l" r="r" t="t"/>
                <a:pathLst>
                  <a:path extrusionOk="0" h="5529" w="4734">
                    <a:moveTo>
                      <a:pt x="1187" y="1"/>
                    </a:moveTo>
                    <a:cubicBezTo>
                      <a:pt x="996" y="1"/>
                      <a:pt x="803" y="32"/>
                      <a:pt x="623" y="103"/>
                    </a:cubicBezTo>
                    <a:cubicBezTo>
                      <a:pt x="189" y="303"/>
                      <a:pt x="1" y="738"/>
                      <a:pt x="177" y="1184"/>
                    </a:cubicBezTo>
                    <a:cubicBezTo>
                      <a:pt x="236" y="1337"/>
                      <a:pt x="330" y="1489"/>
                      <a:pt x="424" y="1630"/>
                    </a:cubicBezTo>
                    <a:cubicBezTo>
                      <a:pt x="588" y="1853"/>
                      <a:pt x="752" y="2065"/>
                      <a:pt x="917" y="2276"/>
                    </a:cubicBezTo>
                    <a:cubicBezTo>
                      <a:pt x="1340" y="2840"/>
                      <a:pt x="1680" y="3439"/>
                      <a:pt x="1892" y="4108"/>
                    </a:cubicBezTo>
                    <a:cubicBezTo>
                      <a:pt x="1950" y="4320"/>
                      <a:pt x="2044" y="4531"/>
                      <a:pt x="2150" y="4719"/>
                    </a:cubicBezTo>
                    <a:cubicBezTo>
                      <a:pt x="2303" y="5013"/>
                      <a:pt x="2538" y="5236"/>
                      <a:pt x="2831" y="5389"/>
                    </a:cubicBezTo>
                    <a:cubicBezTo>
                      <a:pt x="3023" y="5483"/>
                      <a:pt x="3221" y="5528"/>
                      <a:pt x="3415" y="5528"/>
                    </a:cubicBezTo>
                    <a:cubicBezTo>
                      <a:pt x="3801" y="5528"/>
                      <a:pt x="4166" y="5345"/>
                      <a:pt x="4417" y="5001"/>
                    </a:cubicBezTo>
                    <a:cubicBezTo>
                      <a:pt x="4640" y="4707"/>
                      <a:pt x="4734" y="4378"/>
                      <a:pt x="4734" y="4014"/>
                    </a:cubicBezTo>
                    <a:cubicBezTo>
                      <a:pt x="4734" y="3709"/>
                      <a:pt x="4663" y="3415"/>
                      <a:pt x="4558" y="3134"/>
                    </a:cubicBezTo>
                    <a:cubicBezTo>
                      <a:pt x="4311" y="2405"/>
                      <a:pt x="3923" y="1759"/>
                      <a:pt x="3418" y="1196"/>
                    </a:cubicBezTo>
                    <a:cubicBezTo>
                      <a:pt x="3148" y="890"/>
                      <a:pt x="2855" y="632"/>
                      <a:pt x="2526" y="432"/>
                    </a:cubicBezTo>
                    <a:cubicBezTo>
                      <a:pt x="2162" y="209"/>
                      <a:pt x="1786" y="56"/>
                      <a:pt x="1363" y="9"/>
                    </a:cubicBezTo>
                    <a:cubicBezTo>
                      <a:pt x="1305" y="4"/>
                      <a:pt x="1246" y="1"/>
                      <a:pt x="1187"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1"/>
              <p:cNvSpPr/>
              <p:nvPr/>
            </p:nvSpPr>
            <p:spPr>
              <a:xfrm>
                <a:off x="3529875" y="3687100"/>
                <a:ext cx="52300" cy="54075"/>
              </a:xfrm>
              <a:custGeom>
                <a:rect b="b" l="l" r="r" t="t"/>
                <a:pathLst>
                  <a:path extrusionOk="0" h="2163" w="2092">
                    <a:moveTo>
                      <a:pt x="1069" y="1"/>
                    </a:moveTo>
                    <a:cubicBezTo>
                      <a:pt x="506" y="1"/>
                      <a:pt x="24" y="482"/>
                      <a:pt x="12" y="1081"/>
                    </a:cubicBezTo>
                    <a:cubicBezTo>
                      <a:pt x="1" y="1669"/>
                      <a:pt x="470" y="2162"/>
                      <a:pt x="1046" y="2162"/>
                    </a:cubicBezTo>
                    <a:cubicBezTo>
                      <a:pt x="1053" y="2162"/>
                      <a:pt x="1060" y="2162"/>
                      <a:pt x="1066" y="2162"/>
                    </a:cubicBezTo>
                    <a:cubicBezTo>
                      <a:pt x="1632" y="2162"/>
                      <a:pt x="2091" y="1685"/>
                      <a:pt x="2091" y="1093"/>
                    </a:cubicBezTo>
                    <a:cubicBezTo>
                      <a:pt x="2091" y="506"/>
                      <a:pt x="1633" y="1"/>
                      <a:pt x="1069"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 name="Google Shape;895;p31"/>
            <p:cNvGrpSpPr/>
            <p:nvPr/>
          </p:nvGrpSpPr>
          <p:grpSpPr>
            <a:xfrm>
              <a:off x="6742283" y="2902537"/>
              <a:ext cx="324475" cy="307200"/>
              <a:chOff x="3796475" y="3834150"/>
              <a:chExt cx="324475" cy="307200"/>
            </a:xfrm>
          </p:grpSpPr>
          <p:sp>
            <p:nvSpPr>
              <p:cNvPr id="896" name="Google Shape;896;p31"/>
              <p:cNvSpPr/>
              <p:nvPr/>
            </p:nvSpPr>
            <p:spPr>
              <a:xfrm>
                <a:off x="3796475" y="3834150"/>
                <a:ext cx="324475" cy="307200"/>
              </a:xfrm>
              <a:custGeom>
                <a:rect b="b" l="l" r="r" t="t"/>
                <a:pathLst>
                  <a:path extrusionOk="0" h="12288" w="12979">
                    <a:moveTo>
                      <a:pt x="6649" y="0"/>
                    </a:moveTo>
                    <a:cubicBezTo>
                      <a:pt x="6155" y="0"/>
                      <a:pt x="5654" y="62"/>
                      <a:pt x="5157" y="191"/>
                    </a:cubicBezTo>
                    <a:cubicBezTo>
                      <a:pt x="1821" y="1048"/>
                      <a:pt x="1" y="4219"/>
                      <a:pt x="611" y="7308"/>
                    </a:cubicBezTo>
                    <a:cubicBezTo>
                      <a:pt x="1140" y="10033"/>
                      <a:pt x="3524" y="12241"/>
                      <a:pt x="6824" y="12288"/>
                    </a:cubicBezTo>
                    <a:cubicBezTo>
                      <a:pt x="8011" y="12276"/>
                      <a:pt x="9232" y="11889"/>
                      <a:pt x="10301" y="11066"/>
                    </a:cubicBezTo>
                    <a:cubicBezTo>
                      <a:pt x="12039" y="9728"/>
                      <a:pt x="12979" y="7355"/>
                      <a:pt x="12626" y="5159"/>
                    </a:cubicBezTo>
                    <a:cubicBezTo>
                      <a:pt x="12126" y="2047"/>
                      <a:pt x="9494" y="0"/>
                      <a:pt x="6649"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1"/>
              <p:cNvSpPr/>
              <p:nvPr/>
            </p:nvSpPr>
            <p:spPr>
              <a:xfrm>
                <a:off x="3982050" y="3892650"/>
                <a:ext cx="89875" cy="94650"/>
              </a:xfrm>
              <a:custGeom>
                <a:rect b="b" l="l" r="r" t="t"/>
                <a:pathLst>
                  <a:path extrusionOk="0" h="3786" w="3595">
                    <a:moveTo>
                      <a:pt x="870" y="0"/>
                    </a:moveTo>
                    <a:cubicBezTo>
                      <a:pt x="729" y="35"/>
                      <a:pt x="576" y="47"/>
                      <a:pt x="435" y="106"/>
                    </a:cubicBezTo>
                    <a:cubicBezTo>
                      <a:pt x="118" y="223"/>
                      <a:pt x="0" y="540"/>
                      <a:pt x="141" y="846"/>
                    </a:cubicBezTo>
                    <a:cubicBezTo>
                      <a:pt x="188" y="963"/>
                      <a:pt x="271" y="1081"/>
                      <a:pt x="353" y="1175"/>
                    </a:cubicBezTo>
                    <a:cubicBezTo>
                      <a:pt x="752" y="1597"/>
                      <a:pt x="1046" y="2091"/>
                      <a:pt x="1281" y="2619"/>
                    </a:cubicBezTo>
                    <a:cubicBezTo>
                      <a:pt x="1363" y="2807"/>
                      <a:pt x="1457" y="2995"/>
                      <a:pt x="1562" y="3183"/>
                    </a:cubicBezTo>
                    <a:cubicBezTo>
                      <a:pt x="1680" y="3371"/>
                      <a:pt x="1833" y="3535"/>
                      <a:pt x="2032" y="3641"/>
                    </a:cubicBezTo>
                    <a:cubicBezTo>
                      <a:pt x="2204" y="3739"/>
                      <a:pt x="2384" y="3786"/>
                      <a:pt x="2558" y="3786"/>
                    </a:cubicBezTo>
                    <a:cubicBezTo>
                      <a:pt x="2947" y="3786"/>
                      <a:pt x="3307" y="3556"/>
                      <a:pt x="3477" y="3159"/>
                    </a:cubicBezTo>
                    <a:cubicBezTo>
                      <a:pt x="3571" y="2925"/>
                      <a:pt x="3594" y="2678"/>
                      <a:pt x="3559" y="2420"/>
                    </a:cubicBezTo>
                    <a:cubicBezTo>
                      <a:pt x="3512" y="2091"/>
                      <a:pt x="3395" y="1797"/>
                      <a:pt x="3207" y="1527"/>
                    </a:cubicBezTo>
                    <a:cubicBezTo>
                      <a:pt x="2831" y="975"/>
                      <a:pt x="2338" y="552"/>
                      <a:pt x="1750" y="247"/>
                    </a:cubicBezTo>
                    <a:cubicBezTo>
                      <a:pt x="1469" y="106"/>
                      <a:pt x="1187" y="24"/>
                      <a:pt x="870" y="0"/>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8" name="Google Shape;898;p31"/>
            <p:cNvGrpSpPr/>
            <p:nvPr/>
          </p:nvGrpSpPr>
          <p:grpSpPr>
            <a:xfrm>
              <a:off x="6219912" y="2863709"/>
              <a:ext cx="222265" cy="210463"/>
              <a:chOff x="3796475" y="3834150"/>
              <a:chExt cx="324475" cy="307200"/>
            </a:xfrm>
          </p:grpSpPr>
          <p:sp>
            <p:nvSpPr>
              <p:cNvPr id="899" name="Google Shape;899;p31"/>
              <p:cNvSpPr/>
              <p:nvPr/>
            </p:nvSpPr>
            <p:spPr>
              <a:xfrm>
                <a:off x="3796475" y="3834150"/>
                <a:ext cx="324475" cy="307200"/>
              </a:xfrm>
              <a:custGeom>
                <a:rect b="b" l="l" r="r" t="t"/>
                <a:pathLst>
                  <a:path extrusionOk="0" h="12288" w="12979">
                    <a:moveTo>
                      <a:pt x="6649" y="0"/>
                    </a:moveTo>
                    <a:cubicBezTo>
                      <a:pt x="6155" y="0"/>
                      <a:pt x="5654" y="62"/>
                      <a:pt x="5157" y="191"/>
                    </a:cubicBezTo>
                    <a:cubicBezTo>
                      <a:pt x="1821" y="1048"/>
                      <a:pt x="1" y="4219"/>
                      <a:pt x="611" y="7308"/>
                    </a:cubicBezTo>
                    <a:cubicBezTo>
                      <a:pt x="1140" y="10033"/>
                      <a:pt x="3524" y="12241"/>
                      <a:pt x="6824" y="12288"/>
                    </a:cubicBezTo>
                    <a:cubicBezTo>
                      <a:pt x="8011" y="12276"/>
                      <a:pt x="9232" y="11889"/>
                      <a:pt x="10301" y="11066"/>
                    </a:cubicBezTo>
                    <a:cubicBezTo>
                      <a:pt x="12039" y="9728"/>
                      <a:pt x="12979" y="7355"/>
                      <a:pt x="12626" y="5159"/>
                    </a:cubicBezTo>
                    <a:cubicBezTo>
                      <a:pt x="12126" y="2047"/>
                      <a:pt x="9494" y="0"/>
                      <a:pt x="664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1"/>
              <p:cNvSpPr/>
              <p:nvPr/>
            </p:nvSpPr>
            <p:spPr>
              <a:xfrm>
                <a:off x="3982050" y="3892650"/>
                <a:ext cx="89875" cy="94650"/>
              </a:xfrm>
              <a:custGeom>
                <a:rect b="b" l="l" r="r" t="t"/>
                <a:pathLst>
                  <a:path extrusionOk="0" h="3786" w="3595">
                    <a:moveTo>
                      <a:pt x="870" y="0"/>
                    </a:moveTo>
                    <a:cubicBezTo>
                      <a:pt x="729" y="35"/>
                      <a:pt x="576" y="47"/>
                      <a:pt x="435" y="106"/>
                    </a:cubicBezTo>
                    <a:cubicBezTo>
                      <a:pt x="118" y="223"/>
                      <a:pt x="0" y="540"/>
                      <a:pt x="141" y="846"/>
                    </a:cubicBezTo>
                    <a:cubicBezTo>
                      <a:pt x="188" y="963"/>
                      <a:pt x="271" y="1081"/>
                      <a:pt x="353" y="1175"/>
                    </a:cubicBezTo>
                    <a:cubicBezTo>
                      <a:pt x="752" y="1597"/>
                      <a:pt x="1046" y="2091"/>
                      <a:pt x="1281" y="2619"/>
                    </a:cubicBezTo>
                    <a:cubicBezTo>
                      <a:pt x="1363" y="2807"/>
                      <a:pt x="1457" y="2995"/>
                      <a:pt x="1562" y="3183"/>
                    </a:cubicBezTo>
                    <a:cubicBezTo>
                      <a:pt x="1680" y="3371"/>
                      <a:pt x="1833" y="3535"/>
                      <a:pt x="2032" y="3641"/>
                    </a:cubicBezTo>
                    <a:cubicBezTo>
                      <a:pt x="2204" y="3739"/>
                      <a:pt x="2384" y="3786"/>
                      <a:pt x="2558" y="3786"/>
                    </a:cubicBezTo>
                    <a:cubicBezTo>
                      <a:pt x="2947" y="3786"/>
                      <a:pt x="3307" y="3556"/>
                      <a:pt x="3477" y="3159"/>
                    </a:cubicBezTo>
                    <a:cubicBezTo>
                      <a:pt x="3571" y="2925"/>
                      <a:pt x="3594" y="2678"/>
                      <a:pt x="3559" y="2420"/>
                    </a:cubicBezTo>
                    <a:cubicBezTo>
                      <a:pt x="3512" y="2091"/>
                      <a:pt x="3395" y="1797"/>
                      <a:pt x="3207" y="1527"/>
                    </a:cubicBezTo>
                    <a:cubicBezTo>
                      <a:pt x="2831" y="975"/>
                      <a:pt x="2338" y="552"/>
                      <a:pt x="1750" y="247"/>
                    </a:cubicBezTo>
                    <a:cubicBezTo>
                      <a:pt x="1469" y="106"/>
                      <a:pt x="1187" y="24"/>
                      <a:pt x="870" y="0"/>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40"/>
          <p:cNvSpPr txBox="1"/>
          <p:nvPr>
            <p:ph idx="1" type="subTitle"/>
          </p:nvPr>
        </p:nvSpPr>
        <p:spPr>
          <a:xfrm>
            <a:off x="978650" y="1102975"/>
            <a:ext cx="4327800" cy="27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Mass transfer theory is a theoretical model to use the non-discrete equilibrium stages to determine the packed column properties in absorption.</a:t>
            </a:r>
            <a:endParaRPr/>
          </a:p>
          <a:p>
            <a:pPr indent="-317500" lvl="0" marL="457200" rtl="0" algn="l">
              <a:spcBef>
                <a:spcPts val="1200"/>
              </a:spcBef>
              <a:spcAft>
                <a:spcPts val="0"/>
              </a:spcAft>
              <a:buSzPts val="1400"/>
              <a:buChar char="●"/>
            </a:pPr>
            <a:r>
              <a:rPr lang="en"/>
              <a:t>HTU: Overall Height of (Gas) Transfer Units (H0G)</a:t>
            </a:r>
            <a:endParaRPr/>
          </a:p>
          <a:p>
            <a:pPr indent="-317500" lvl="0" marL="457200" rtl="0" algn="l">
              <a:spcBef>
                <a:spcPts val="0"/>
              </a:spcBef>
              <a:spcAft>
                <a:spcPts val="0"/>
              </a:spcAft>
              <a:buSzPts val="1400"/>
              <a:buChar char="●"/>
            </a:pPr>
            <a:r>
              <a:rPr lang="en"/>
              <a:t>NTU: Overall Number of (Gas) Transfer Units (NOG)</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142" name="Google Shape;1142;p40"/>
          <p:cNvSpPr txBox="1"/>
          <p:nvPr>
            <p:ph type="ctrTitle"/>
          </p:nvPr>
        </p:nvSpPr>
        <p:spPr>
          <a:xfrm>
            <a:off x="713250" y="333757"/>
            <a:ext cx="77175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Mass Transfer: Two Film Theory</a:t>
            </a:r>
            <a:endParaRPr/>
          </a:p>
        </p:txBody>
      </p:sp>
      <p:pic>
        <p:nvPicPr>
          <p:cNvPr id="1143" name="Google Shape;1143;p40"/>
          <p:cNvPicPr preferRelativeResize="0"/>
          <p:nvPr/>
        </p:nvPicPr>
        <p:blipFill>
          <a:blip r:embed="rId3">
            <a:alphaModFix/>
          </a:blip>
          <a:stretch>
            <a:fillRect/>
          </a:stretch>
        </p:blipFill>
        <p:spPr>
          <a:xfrm>
            <a:off x="6018411" y="1469549"/>
            <a:ext cx="1434575" cy="646450"/>
          </a:xfrm>
          <a:prstGeom prst="rect">
            <a:avLst/>
          </a:prstGeom>
          <a:noFill/>
          <a:ln>
            <a:noFill/>
          </a:ln>
        </p:spPr>
      </p:pic>
      <p:pic>
        <p:nvPicPr>
          <p:cNvPr id="1144" name="Google Shape;1144;p40"/>
          <p:cNvPicPr preferRelativeResize="0"/>
          <p:nvPr/>
        </p:nvPicPr>
        <p:blipFill>
          <a:blip r:embed="rId4">
            <a:alphaModFix/>
          </a:blip>
          <a:stretch>
            <a:fillRect/>
          </a:stretch>
        </p:blipFill>
        <p:spPr>
          <a:xfrm>
            <a:off x="5306373" y="2438663"/>
            <a:ext cx="3011400" cy="717150"/>
          </a:xfrm>
          <a:prstGeom prst="rect">
            <a:avLst/>
          </a:prstGeom>
          <a:noFill/>
          <a:ln>
            <a:noFill/>
          </a:ln>
        </p:spPr>
      </p:pic>
      <p:sp>
        <p:nvSpPr>
          <p:cNvPr id="1145" name="Google Shape;1145;p40"/>
          <p:cNvSpPr txBox="1"/>
          <p:nvPr/>
        </p:nvSpPr>
        <p:spPr>
          <a:xfrm>
            <a:off x="5010225" y="3295050"/>
            <a:ext cx="3450900" cy="1049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accent2"/>
                </a:solidFill>
                <a:latin typeface="Rubik"/>
                <a:ea typeface="Rubik"/>
                <a:cs typeface="Rubik"/>
                <a:sym typeface="Rubik"/>
              </a:rPr>
              <a:t>Assumptions</a:t>
            </a:r>
            <a:endParaRPr b="1">
              <a:solidFill>
                <a:schemeClr val="accent2"/>
              </a:solidFill>
              <a:latin typeface="Rubik"/>
              <a:ea typeface="Rubik"/>
              <a:cs typeface="Rubik"/>
              <a:sym typeface="Rubik"/>
            </a:endParaRPr>
          </a:p>
          <a:p>
            <a:pPr indent="-317500" lvl="0" marL="457200" rtl="0" algn="l">
              <a:lnSpc>
                <a:spcPct val="115000"/>
              </a:lnSpc>
              <a:spcBef>
                <a:spcPts val="1200"/>
              </a:spcBef>
              <a:spcAft>
                <a:spcPts val="0"/>
              </a:spcAft>
              <a:buClr>
                <a:schemeClr val="accent2"/>
              </a:buClr>
              <a:buSzPts val="1400"/>
              <a:buFont typeface="Rubik"/>
              <a:buAutoNum type="arabicPeriod"/>
            </a:pPr>
            <a:r>
              <a:rPr lang="en">
                <a:solidFill>
                  <a:schemeClr val="accent2"/>
                </a:solidFill>
                <a:latin typeface="Rubik"/>
                <a:ea typeface="Rubik"/>
                <a:cs typeface="Rubik"/>
                <a:sym typeface="Rubik"/>
              </a:rPr>
              <a:t>Dilute System</a:t>
            </a:r>
            <a:endParaRPr>
              <a:solidFill>
                <a:schemeClr val="accent2"/>
              </a:solidFill>
              <a:latin typeface="Rubik"/>
              <a:ea typeface="Rubik"/>
              <a:cs typeface="Rubik"/>
              <a:sym typeface="Rubik"/>
            </a:endParaRPr>
          </a:p>
          <a:p>
            <a:pPr indent="-317500" lvl="0" marL="457200" rtl="0" algn="l">
              <a:lnSpc>
                <a:spcPct val="115000"/>
              </a:lnSpc>
              <a:spcBef>
                <a:spcPts val="0"/>
              </a:spcBef>
              <a:spcAft>
                <a:spcPts val="0"/>
              </a:spcAft>
              <a:buClr>
                <a:schemeClr val="accent2"/>
              </a:buClr>
              <a:buSzPts val="1400"/>
              <a:buFont typeface="Rubik"/>
              <a:buAutoNum type="arabicPeriod"/>
            </a:pPr>
            <a:r>
              <a:rPr lang="en">
                <a:solidFill>
                  <a:schemeClr val="accent2"/>
                </a:solidFill>
                <a:latin typeface="Rubik"/>
                <a:ea typeface="Rubik"/>
                <a:cs typeface="Rubik"/>
                <a:sym typeface="Rubik"/>
              </a:rPr>
              <a:t>Constant Cross-Section Area (S)</a:t>
            </a:r>
            <a:endParaRPr>
              <a:solidFill>
                <a:schemeClr val="accent2"/>
              </a:solidFill>
              <a:latin typeface="Rubik"/>
              <a:ea typeface="Rubik"/>
              <a:cs typeface="Rubik"/>
              <a:sym typeface="Rubik"/>
            </a:endParaRPr>
          </a:p>
        </p:txBody>
      </p:sp>
      <p:sp>
        <p:nvSpPr>
          <p:cNvPr id="1146" name="Google Shape;1146;p40"/>
          <p:cNvSpPr txBox="1"/>
          <p:nvPr/>
        </p:nvSpPr>
        <p:spPr>
          <a:xfrm>
            <a:off x="1518563" y="2812125"/>
            <a:ext cx="29445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a:solidFill>
                  <a:schemeClr val="accent2"/>
                </a:solidFill>
                <a:latin typeface="Rubik"/>
                <a:ea typeface="Rubik"/>
                <a:cs typeface="Rubik"/>
                <a:sym typeface="Rubik"/>
              </a:rPr>
              <a:t>Packing Height</a:t>
            </a:r>
            <a:endParaRPr b="1">
              <a:solidFill>
                <a:schemeClr val="accent2"/>
              </a:solidFill>
              <a:latin typeface="Rubik"/>
              <a:ea typeface="Rubik"/>
              <a:cs typeface="Rubik"/>
              <a:sym typeface="Rubik"/>
            </a:endParaRPr>
          </a:p>
        </p:txBody>
      </p:sp>
      <p:pic>
        <p:nvPicPr>
          <p:cNvPr id="1147" name="Google Shape;1147;p40"/>
          <p:cNvPicPr preferRelativeResize="0"/>
          <p:nvPr/>
        </p:nvPicPr>
        <p:blipFill>
          <a:blip r:embed="rId5">
            <a:alphaModFix/>
          </a:blip>
          <a:stretch>
            <a:fillRect/>
          </a:stretch>
        </p:blipFill>
        <p:spPr>
          <a:xfrm>
            <a:off x="1842750" y="3142300"/>
            <a:ext cx="2453051" cy="477500"/>
          </a:xfrm>
          <a:prstGeom prst="rect">
            <a:avLst/>
          </a:prstGeom>
          <a:noFill/>
          <a:ln>
            <a:noFill/>
          </a:ln>
        </p:spPr>
      </p:pic>
      <p:sp>
        <p:nvSpPr>
          <p:cNvPr id="1148" name="Google Shape;1148;p40"/>
          <p:cNvSpPr txBox="1"/>
          <p:nvPr/>
        </p:nvSpPr>
        <p:spPr>
          <a:xfrm>
            <a:off x="1225854" y="3619800"/>
            <a:ext cx="39996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a:solidFill>
                  <a:schemeClr val="accent2"/>
                </a:solidFill>
                <a:latin typeface="Rubik"/>
                <a:ea typeface="Rubik"/>
                <a:cs typeface="Rubik"/>
                <a:sym typeface="Rubik"/>
              </a:rPr>
              <a:t>Height Equivalent to Theoretical Plate</a:t>
            </a:r>
            <a:endParaRPr b="1">
              <a:solidFill>
                <a:schemeClr val="accent2"/>
              </a:solidFill>
              <a:latin typeface="Rubik"/>
              <a:ea typeface="Rubik"/>
              <a:cs typeface="Rubik"/>
              <a:sym typeface="Rubik"/>
            </a:endParaRPr>
          </a:p>
        </p:txBody>
      </p:sp>
      <p:pic>
        <p:nvPicPr>
          <p:cNvPr id="1149" name="Google Shape;1149;p40"/>
          <p:cNvPicPr preferRelativeResize="0"/>
          <p:nvPr/>
        </p:nvPicPr>
        <p:blipFill>
          <a:blip r:embed="rId6">
            <a:alphaModFix/>
          </a:blip>
          <a:stretch>
            <a:fillRect/>
          </a:stretch>
        </p:blipFill>
        <p:spPr>
          <a:xfrm>
            <a:off x="1685827" y="3972450"/>
            <a:ext cx="2609975" cy="76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41"/>
          <p:cNvSpPr txBox="1"/>
          <p:nvPr>
            <p:ph type="ctrTitle"/>
          </p:nvPr>
        </p:nvSpPr>
        <p:spPr>
          <a:xfrm>
            <a:off x="713250" y="333757"/>
            <a:ext cx="77175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Distillation Overview</a:t>
            </a:r>
            <a:endParaRPr sz="2700"/>
          </a:p>
        </p:txBody>
      </p:sp>
      <p:pic>
        <p:nvPicPr>
          <p:cNvPr id="1155" name="Google Shape;1155;p41"/>
          <p:cNvPicPr preferRelativeResize="0"/>
          <p:nvPr/>
        </p:nvPicPr>
        <p:blipFill>
          <a:blip r:embed="rId3">
            <a:alphaModFix/>
          </a:blip>
          <a:stretch>
            <a:fillRect/>
          </a:stretch>
        </p:blipFill>
        <p:spPr>
          <a:xfrm>
            <a:off x="5054725" y="1036525"/>
            <a:ext cx="3183300" cy="3461100"/>
          </a:xfrm>
          <a:prstGeom prst="rect">
            <a:avLst/>
          </a:prstGeom>
          <a:noFill/>
          <a:ln>
            <a:noFill/>
          </a:ln>
        </p:spPr>
      </p:pic>
      <p:sp>
        <p:nvSpPr>
          <p:cNvPr id="1156" name="Google Shape;1156;p41"/>
          <p:cNvSpPr txBox="1"/>
          <p:nvPr/>
        </p:nvSpPr>
        <p:spPr>
          <a:xfrm>
            <a:off x="0" y="4758600"/>
            <a:ext cx="8831400" cy="384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1"/>
              </a:buClr>
              <a:buSzPts val="1300"/>
              <a:buFont typeface="Rubik"/>
              <a:buAutoNum type="alphaLcParenR"/>
            </a:pPr>
            <a:r>
              <a:rPr lang="en" sz="1300">
                <a:solidFill>
                  <a:schemeClr val="dk1"/>
                </a:solidFill>
                <a:latin typeface="Rubik"/>
                <a:ea typeface="Rubik"/>
                <a:cs typeface="Rubik"/>
                <a:sym typeface="Rubik"/>
              </a:rPr>
              <a:t>Seader, J. D.,  Henley, E. J.,  Roper, D. K. Separation Process Principles. 3rd edition. Wiley.</a:t>
            </a:r>
            <a:endParaRPr sz="1300">
              <a:solidFill>
                <a:schemeClr val="dk1"/>
              </a:solidFill>
              <a:latin typeface="Rubik"/>
              <a:ea typeface="Rubik"/>
              <a:cs typeface="Rubik"/>
              <a:sym typeface="Rubik"/>
            </a:endParaRPr>
          </a:p>
        </p:txBody>
      </p:sp>
      <p:sp>
        <p:nvSpPr>
          <p:cNvPr id="1157" name="Google Shape;1157;p41"/>
          <p:cNvSpPr txBox="1"/>
          <p:nvPr/>
        </p:nvSpPr>
        <p:spPr>
          <a:xfrm>
            <a:off x="834625" y="931350"/>
            <a:ext cx="40932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accent2"/>
                </a:solidFill>
                <a:latin typeface="Rubik"/>
                <a:ea typeface="Rubik"/>
                <a:cs typeface="Rubik"/>
                <a:sym typeface="Rubik"/>
              </a:rPr>
              <a:t>Distillation: Separates components in a liquid mixture by using </a:t>
            </a:r>
            <a:r>
              <a:rPr b="1" lang="en" sz="1700">
                <a:solidFill>
                  <a:schemeClr val="accent2"/>
                </a:solidFill>
                <a:latin typeface="Rubik"/>
                <a:ea typeface="Rubik"/>
                <a:cs typeface="Rubik"/>
                <a:sym typeface="Rubik"/>
              </a:rPr>
              <a:t>difference in boiling points</a:t>
            </a:r>
            <a:endParaRPr b="1" sz="1700">
              <a:solidFill>
                <a:schemeClr val="accent2"/>
              </a:solidFill>
              <a:latin typeface="Rubik"/>
              <a:ea typeface="Rubik"/>
              <a:cs typeface="Rubik"/>
              <a:sym typeface="Rubik"/>
            </a:endParaRPr>
          </a:p>
          <a:p>
            <a:pPr indent="-336550" lvl="0" marL="457200" rtl="0" algn="l">
              <a:spcBef>
                <a:spcPts val="1200"/>
              </a:spcBef>
              <a:spcAft>
                <a:spcPts val="0"/>
              </a:spcAft>
              <a:buClr>
                <a:schemeClr val="accent2"/>
              </a:buClr>
              <a:buSzPts val="1700"/>
              <a:buFont typeface="Rubik"/>
              <a:buAutoNum type="arabicPeriod"/>
            </a:pPr>
            <a:r>
              <a:rPr lang="en" sz="1700">
                <a:solidFill>
                  <a:schemeClr val="accent2"/>
                </a:solidFill>
                <a:latin typeface="Rubik"/>
                <a:ea typeface="Rubik"/>
                <a:cs typeface="Rubik"/>
                <a:sym typeface="Rubik"/>
              </a:rPr>
              <a:t>Vapor feed mixture goes to </a:t>
            </a:r>
            <a:r>
              <a:rPr b="1" lang="en" sz="1700">
                <a:solidFill>
                  <a:schemeClr val="accent2"/>
                </a:solidFill>
                <a:latin typeface="Rubik"/>
                <a:ea typeface="Rubik"/>
                <a:cs typeface="Rubik"/>
                <a:sym typeface="Rubik"/>
              </a:rPr>
              <a:t>condenser</a:t>
            </a:r>
            <a:r>
              <a:rPr lang="en" sz="1700">
                <a:solidFill>
                  <a:schemeClr val="accent2"/>
                </a:solidFill>
                <a:latin typeface="Rubik"/>
                <a:ea typeface="Rubik"/>
                <a:cs typeface="Rubik"/>
                <a:sym typeface="Rubik"/>
              </a:rPr>
              <a:t> </a:t>
            </a:r>
            <a:endParaRPr sz="1700">
              <a:solidFill>
                <a:schemeClr val="accent2"/>
              </a:solidFill>
              <a:latin typeface="Rubik"/>
              <a:ea typeface="Rubik"/>
              <a:cs typeface="Rubik"/>
              <a:sym typeface="Rubik"/>
            </a:endParaRPr>
          </a:p>
          <a:p>
            <a:pPr indent="-336550" lvl="0" marL="457200" rtl="0" algn="l">
              <a:spcBef>
                <a:spcPts val="0"/>
              </a:spcBef>
              <a:spcAft>
                <a:spcPts val="0"/>
              </a:spcAft>
              <a:buClr>
                <a:schemeClr val="accent2"/>
              </a:buClr>
              <a:buSzPts val="1700"/>
              <a:buFont typeface="Rubik"/>
              <a:buAutoNum type="arabicPeriod"/>
            </a:pPr>
            <a:r>
              <a:rPr b="1" lang="en" sz="1700">
                <a:solidFill>
                  <a:schemeClr val="accent2"/>
                </a:solidFill>
                <a:latin typeface="Rubik"/>
                <a:ea typeface="Rubik"/>
                <a:cs typeface="Rubik"/>
                <a:sym typeface="Rubik"/>
              </a:rPr>
              <a:t>Reflux drum</a:t>
            </a:r>
            <a:r>
              <a:rPr lang="en" sz="1700">
                <a:solidFill>
                  <a:schemeClr val="accent2"/>
                </a:solidFill>
                <a:latin typeface="Rubik"/>
                <a:ea typeface="Rubik"/>
                <a:cs typeface="Rubik"/>
                <a:sym typeface="Rubik"/>
              </a:rPr>
              <a:t> separates into liquid distillate and reflux </a:t>
            </a:r>
            <a:endParaRPr sz="1700">
              <a:solidFill>
                <a:schemeClr val="accent2"/>
              </a:solidFill>
              <a:latin typeface="Rubik"/>
              <a:ea typeface="Rubik"/>
              <a:cs typeface="Rubik"/>
              <a:sym typeface="Rubik"/>
            </a:endParaRPr>
          </a:p>
          <a:p>
            <a:pPr indent="-336550" lvl="0" marL="457200" rtl="0" algn="l">
              <a:spcBef>
                <a:spcPts val="0"/>
              </a:spcBef>
              <a:spcAft>
                <a:spcPts val="0"/>
              </a:spcAft>
              <a:buClr>
                <a:schemeClr val="accent2"/>
              </a:buClr>
              <a:buSzPts val="1700"/>
              <a:buFont typeface="Rubik"/>
              <a:buAutoNum type="arabicPeriod"/>
            </a:pPr>
            <a:r>
              <a:rPr lang="en" sz="1700">
                <a:solidFill>
                  <a:schemeClr val="accent2"/>
                </a:solidFill>
                <a:latin typeface="Rubik"/>
                <a:ea typeface="Rubik"/>
                <a:cs typeface="Rubik"/>
                <a:sym typeface="Rubik"/>
              </a:rPr>
              <a:t>Reflux goes down trays to </a:t>
            </a:r>
            <a:r>
              <a:rPr b="1" lang="en" sz="1700">
                <a:solidFill>
                  <a:schemeClr val="accent2"/>
                </a:solidFill>
                <a:latin typeface="Rubik"/>
                <a:ea typeface="Rubik"/>
                <a:cs typeface="Rubik"/>
                <a:sym typeface="Rubik"/>
              </a:rPr>
              <a:t>reboiler</a:t>
            </a:r>
            <a:r>
              <a:rPr lang="en" sz="1700">
                <a:solidFill>
                  <a:schemeClr val="accent2"/>
                </a:solidFill>
                <a:latin typeface="Rubik"/>
                <a:ea typeface="Rubik"/>
                <a:cs typeface="Rubik"/>
                <a:sym typeface="Rubik"/>
              </a:rPr>
              <a:t> to create boil up vapor and bottoms</a:t>
            </a:r>
            <a:endParaRPr sz="1700">
              <a:solidFill>
                <a:schemeClr val="accent2"/>
              </a:solidFill>
              <a:latin typeface="Rubik"/>
              <a:ea typeface="Rubik"/>
              <a:cs typeface="Rubik"/>
              <a:sym typeface="Rubi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42"/>
          <p:cNvSpPr txBox="1"/>
          <p:nvPr>
            <p:ph idx="4294967295" type="ctrTitle"/>
          </p:nvPr>
        </p:nvSpPr>
        <p:spPr>
          <a:xfrm>
            <a:off x="713250" y="181357"/>
            <a:ext cx="77175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McCabe Thiele Method</a:t>
            </a:r>
            <a:endParaRPr sz="2700"/>
          </a:p>
        </p:txBody>
      </p:sp>
      <p:pic>
        <p:nvPicPr>
          <p:cNvPr id="1163" name="Google Shape;1163;p42"/>
          <p:cNvPicPr preferRelativeResize="0"/>
          <p:nvPr/>
        </p:nvPicPr>
        <p:blipFill rotWithShape="1">
          <a:blip r:embed="rId3">
            <a:alphaModFix/>
          </a:blip>
          <a:srcRect b="0" l="0" r="3920" t="0"/>
          <a:stretch/>
        </p:blipFill>
        <p:spPr>
          <a:xfrm>
            <a:off x="5270575" y="1202475"/>
            <a:ext cx="3694226" cy="3285000"/>
          </a:xfrm>
          <a:prstGeom prst="rect">
            <a:avLst/>
          </a:prstGeom>
          <a:noFill/>
          <a:ln>
            <a:noFill/>
          </a:ln>
        </p:spPr>
      </p:pic>
      <p:pic>
        <p:nvPicPr>
          <p:cNvPr id="1164" name="Google Shape;1164;p42"/>
          <p:cNvPicPr preferRelativeResize="0"/>
          <p:nvPr/>
        </p:nvPicPr>
        <p:blipFill>
          <a:blip r:embed="rId4">
            <a:alphaModFix/>
          </a:blip>
          <a:stretch>
            <a:fillRect/>
          </a:stretch>
        </p:blipFill>
        <p:spPr>
          <a:xfrm>
            <a:off x="1786875" y="4185913"/>
            <a:ext cx="1626800" cy="458700"/>
          </a:xfrm>
          <a:prstGeom prst="rect">
            <a:avLst/>
          </a:prstGeom>
          <a:noFill/>
          <a:ln>
            <a:noFill/>
          </a:ln>
        </p:spPr>
      </p:pic>
      <p:pic>
        <p:nvPicPr>
          <p:cNvPr id="1165" name="Google Shape;1165;p42"/>
          <p:cNvPicPr preferRelativeResize="0"/>
          <p:nvPr/>
        </p:nvPicPr>
        <p:blipFill>
          <a:blip r:embed="rId5">
            <a:alphaModFix/>
          </a:blip>
          <a:stretch>
            <a:fillRect/>
          </a:stretch>
        </p:blipFill>
        <p:spPr>
          <a:xfrm>
            <a:off x="2780875" y="3286051"/>
            <a:ext cx="1865525" cy="477754"/>
          </a:xfrm>
          <a:prstGeom prst="rect">
            <a:avLst/>
          </a:prstGeom>
          <a:noFill/>
          <a:ln>
            <a:noFill/>
          </a:ln>
        </p:spPr>
      </p:pic>
      <p:pic>
        <p:nvPicPr>
          <p:cNvPr id="1166" name="Google Shape;1166;p42"/>
          <p:cNvPicPr preferRelativeResize="0"/>
          <p:nvPr/>
        </p:nvPicPr>
        <p:blipFill rotWithShape="1">
          <a:blip r:embed="rId6">
            <a:alphaModFix/>
          </a:blip>
          <a:srcRect b="0" l="0" r="0" t="6015"/>
          <a:stretch/>
        </p:blipFill>
        <p:spPr>
          <a:xfrm>
            <a:off x="601001" y="3286050"/>
            <a:ext cx="1865524" cy="458700"/>
          </a:xfrm>
          <a:prstGeom prst="rect">
            <a:avLst/>
          </a:prstGeom>
          <a:noFill/>
          <a:ln>
            <a:noFill/>
          </a:ln>
        </p:spPr>
      </p:pic>
      <p:sp>
        <p:nvSpPr>
          <p:cNvPr id="1167" name="Google Shape;1167;p42"/>
          <p:cNvSpPr txBox="1"/>
          <p:nvPr/>
        </p:nvSpPr>
        <p:spPr>
          <a:xfrm>
            <a:off x="358700" y="2571750"/>
            <a:ext cx="22728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600">
                <a:solidFill>
                  <a:schemeClr val="accent2"/>
                </a:solidFill>
                <a:latin typeface="Rubik"/>
                <a:ea typeface="Rubik"/>
                <a:cs typeface="Rubik"/>
                <a:sym typeface="Rubik"/>
              </a:rPr>
              <a:t>Rectifying section operating line</a:t>
            </a:r>
            <a:endParaRPr b="1" sz="1600">
              <a:solidFill>
                <a:schemeClr val="accent2"/>
              </a:solidFill>
              <a:latin typeface="Rubik"/>
              <a:ea typeface="Rubik"/>
              <a:cs typeface="Rubik"/>
              <a:sym typeface="Rubik"/>
            </a:endParaRPr>
          </a:p>
        </p:txBody>
      </p:sp>
      <p:sp>
        <p:nvSpPr>
          <p:cNvPr id="1168" name="Google Shape;1168;p42"/>
          <p:cNvSpPr txBox="1"/>
          <p:nvPr/>
        </p:nvSpPr>
        <p:spPr>
          <a:xfrm>
            <a:off x="2161075" y="3806775"/>
            <a:ext cx="8784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600">
                <a:solidFill>
                  <a:schemeClr val="accent2"/>
                </a:solidFill>
                <a:latin typeface="Rubik"/>
                <a:ea typeface="Rubik"/>
                <a:cs typeface="Rubik"/>
                <a:sym typeface="Rubik"/>
              </a:rPr>
              <a:t>Q-line </a:t>
            </a:r>
            <a:endParaRPr b="1" sz="1600">
              <a:solidFill>
                <a:schemeClr val="accent2"/>
              </a:solidFill>
              <a:latin typeface="Rubik"/>
              <a:ea typeface="Rubik"/>
              <a:cs typeface="Rubik"/>
              <a:sym typeface="Rubik"/>
            </a:endParaRPr>
          </a:p>
        </p:txBody>
      </p:sp>
      <p:sp>
        <p:nvSpPr>
          <p:cNvPr id="1169" name="Google Shape;1169;p42"/>
          <p:cNvSpPr txBox="1"/>
          <p:nvPr/>
        </p:nvSpPr>
        <p:spPr>
          <a:xfrm>
            <a:off x="2567175" y="2571750"/>
            <a:ext cx="21939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600">
                <a:solidFill>
                  <a:schemeClr val="accent2"/>
                </a:solidFill>
                <a:latin typeface="Rubik"/>
                <a:ea typeface="Rubik"/>
                <a:cs typeface="Rubik"/>
                <a:sym typeface="Rubik"/>
              </a:rPr>
              <a:t>Stripping section operating line</a:t>
            </a:r>
            <a:endParaRPr b="1" sz="1600">
              <a:solidFill>
                <a:schemeClr val="accent2"/>
              </a:solidFill>
              <a:latin typeface="Rubik"/>
              <a:ea typeface="Rubik"/>
              <a:cs typeface="Rubik"/>
              <a:sym typeface="Rubik"/>
            </a:endParaRPr>
          </a:p>
        </p:txBody>
      </p:sp>
      <p:sp>
        <p:nvSpPr>
          <p:cNvPr id="1170" name="Google Shape;1170;p42"/>
          <p:cNvSpPr txBox="1"/>
          <p:nvPr/>
        </p:nvSpPr>
        <p:spPr>
          <a:xfrm>
            <a:off x="0" y="4758600"/>
            <a:ext cx="8831400" cy="384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1"/>
              </a:buClr>
              <a:buSzPts val="1300"/>
              <a:buFont typeface="Rubik"/>
              <a:buAutoNum type="alphaLcParenR"/>
            </a:pPr>
            <a:r>
              <a:rPr lang="en" sz="1300">
                <a:solidFill>
                  <a:schemeClr val="dk1"/>
                </a:solidFill>
                <a:latin typeface="Rubik"/>
                <a:ea typeface="Rubik"/>
                <a:cs typeface="Rubik"/>
                <a:sym typeface="Rubik"/>
              </a:rPr>
              <a:t>Seader, J. D.,  Henley, E. J.,  Roper, D. K. Separation Process Principles. 3rd edition. Wiley.</a:t>
            </a:r>
            <a:endParaRPr sz="1300">
              <a:solidFill>
                <a:schemeClr val="dk1"/>
              </a:solidFill>
              <a:latin typeface="Rubik"/>
              <a:ea typeface="Rubik"/>
              <a:cs typeface="Rubik"/>
              <a:sym typeface="Rubik"/>
            </a:endParaRPr>
          </a:p>
        </p:txBody>
      </p:sp>
      <p:sp>
        <p:nvSpPr>
          <p:cNvPr id="1171" name="Google Shape;1171;p42"/>
          <p:cNvSpPr txBox="1"/>
          <p:nvPr>
            <p:ph idx="4294967295" type="body"/>
          </p:nvPr>
        </p:nvSpPr>
        <p:spPr>
          <a:xfrm>
            <a:off x="358700" y="812250"/>
            <a:ext cx="5217600" cy="175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 McCabe Thiele Method is a graphical method to demonstrate the distillation of a binary mixture  </a:t>
            </a:r>
            <a:endParaRPr sz="1600"/>
          </a:p>
          <a:p>
            <a:pPr indent="-330200" lvl="0" marL="457200" rtl="0" algn="l">
              <a:spcBef>
                <a:spcPts val="1200"/>
              </a:spcBef>
              <a:spcAft>
                <a:spcPts val="0"/>
              </a:spcAft>
              <a:buSzPts val="1600"/>
              <a:buChar char="●"/>
            </a:pPr>
            <a:r>
              <a:rPr lang="en" sz="1600"/>
              <a:t>Minimum number of equilibrium stages </a:t>
            </a:r>
            <a:endParaRPr sz="1600"/>
          </a:p>
          <a:p>
            <a:pPr indent="-330200" lvl="0" marL="457200" rtl="0" algn="l">
              <a:spcBef>
                <a:spcPts val="0"/>
              </a:spcBef>
              <a:spcAft>
                <a:spcPts val="0"/>
              </a:spcAft>
              <a:buSzPts val="1600"/>
              <a:buChar char="●"/>
            </a:pPr>
            <a:r>
              <a:rPr lang="en" sz="1600"/>
              <a:t>Minimum reflux ratio </a:t>
            </a:r>
            <a:endParaRPr sz="1600"/>
          </a:p>
          <a:p>
            <a:pPr indent="-330200" lvl="0" marL="457200" rtl="0" algn="l">
              <a:spcBef>
                <a:spcPts val="0"/>
              </a:spcBef>
              <a:spcAft>
                <a:spcPts val="0"/>
              </a:spcAft>
              <a:buSzPts val="1600"/>
              <a:buChar char="●"/>
            </a:pPr>
            <a:r>
              <a:rPr lang="en" sz="1600"/>
              <a:t>Optimal feed stage</a:t>
            </a:r>
            <a:endParaRPr sz="1600"/>
          </a:p>
          <a:p>
            <a:pPr indent="-330200" lvl="0" marL="457200" rtl="0" algn="l">
              <a:spcBef>
                <a:spcPts val="0"/>
              </a:spcBef>
              <a:spcAft>
                <a:spcPts val="0"/>
              </a:spcAft>
              <a:buSzPts val="1600"/>
              <a:buChar char="●"/>
            </a:pPr>
            <a:r>
              <a:rPr lang="en" sz="1600"/>
              <a:t>Equilibrium stages given certain reflux ratio </a:t>
            </a:r>
            <a:endParaRPr sz="1600"/>
          </a:p>
          <a:p>
            <a:pPr indent="0" lvl="0" marL="0" rtl="0" algn="l">
              <a:spcBef>
                <a:spcPts val="1200"/>
              </a:spcBef>
              <a:spcAft>
                <a:spcPts val="1200"/>
              </a:spcAft>
              <a:buNone/>
            </a:pPr>
            <a:r>
              <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43"/>
          <p:cNvSpPr txBox="1"/>
          <p:nvPr>
            <p:ph type="ctrTitle"/>
          </p:nvPr>
        </p:nvSpPr>
        <p:spPr>
          <a:xfrm>
            <a:off x="713250" y="333757"/>
            <a:ext cx="77175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How To Use McCabe Thiele Method</a:t>
            </a:r>
            <a:endParaRPr sz="2700"/>
          </a:p>
        </p:txBody>
      </p:sp>
      <p:sp>
        <p:nvSpPr>
          <p:cNvPr id="1177" name="Google Shape;1177;p43"/>
          <p:cNvSpPr txBox="1"/>
          <p:nvPr/>
        </p:nvSpPr>
        <p:spPr>
          <a:xfrm>
            <a:off x="1001250" y="1084775"/>
            <a:ext cx="6828900" cy="255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a:solidFill>
                  <a:schemeClr val="accent2"/>
                </a:solidFill>
                <a:latin typeface="Rubik"/>
                <a:ea typeface="Rubik"/>
                <a:cs typeface="Rubik"/>
                <a:sym typeface="Rubik"/>
              </a:rPr>
              <a:t>Assumptions:</a:t>
            </a:r>
            <a:endParaRPr b="1" sz="1700">
              <a:solidFill>
                <a:schemeClr val="accent2"/>
              </a:solidFill>
              <a:latin typeface="Rubik"/>
              <a:ea typeface="Rubik"/>
              <a:cs typeface="Rubik"/>
              <a:sym typeface="Rubik"/>
            </a:endParaRPr>
          </a:p>
          <a:p>
            <a:pPr indent="-336550" lvl="0" marL="457200" rtl="0" algn="l">
              <a:lnSpc>
                <a:spcPct val="115000"/>
              </a:lnSpc>
              <a:spcBef>
                <a:spcPts val="1200"/>
              </a:spcBef>
              <a:spcAft>
                <a:spcPts val="0"/>
              </a:spcAft>
              <a:buClr>
                <a:schemeClr val="accent2"/>
              </a:buClr>
              <a:buSzPts val="1700"/>
              <a:buFont typeface="Rubik"/>
              <a:buChar char="●"/>
            </a:pPr>
            <a:r>
              <a:rPr lang="en" sz="1700">
                <a:solidFill>
                  <a:schemeClr val="accent2"/>
                </a:solidFill>
                <a:latin typeface="Rubik"/>
                <a:ea typeface="Rubik"/>
                <a:cs typeface="Rubik"/>
                <a:sym typeface="Rubik"/>
              </a:rPr>
              <a:t>Two components have equal and constant enthalpies of vaporization</a:t>
            </a:r>
            <a:endParaRPr sz="1700">
              <a:solidFill>
                <a:schemeClr val="accent2"/>
              </a:solidFill>
              <a:latin typeface="Rubik"/>
              <a:ea typeface="Rubik"/>
              <a:cs typeface="Rubik"/>
              <a:sym typeface="Rubik"/>
            </a:endParaRPr>
          </a:p>
          <a:p>
            <a:pPr indent="-336550" lvl="0" marL="457200" rtl="0" algn="l">
              <a:lnSpc>
                <a:spcPct val="115000"/>
              </a:lnSpc>
              <a:spcBef>
                <a:spcPts val="0"/>
              </a:spcBef>
              <a:spcAft>
                <a:spcPts val="0"/>
              </a:spcAft>
              <a:buClr>
                <a:schemeClr val="accent2"/>
              </a:buClr>
              <a:buSzPts val="1700"/>
              <a:buFont typeface="Rubik"/>
              <a:buChar char="●"/>
            </a:pPr>
            <a:r>
              <a:rPr lang="en" sz="1700">
                <a:solidFill>
                  <a:schemeClr val="accent2"/>
                </a:solidFill>
                <a:latin typeface="Rubik"/>
                <a:ea typeface="Rubik"/>
                <a:cs typeface="Rubik"/>
                <a:sym typeface="Rubik"/>
              </a:rPr>
              <a:t>Neglect sensible heat </a:t>
            </a:r>
            <a:r>
              <a:rPr lang="en" sz="1700">
                <a:solidFill>
                  <a:schemeClr val="accent2"/>
                </a:solidFill>
                <a:latin typeface="Rubik"/>
                <a:ea typeface="Rubik"/>
                <a:cs typeface="Rubik"/>
                <a:sym typeface="Rubik"/>
              </a:rPr>
              <a:t>exchange changes</a:t>
            </a:r>
            <a:r>
              <a:rPr lang="en" sz="1700">
                <a:solidFill>
                  <a:schemeClr val="accent2"/>
                </a:solidFill>
                <a:latin typeface="Rubik"/>
                <a:ea typeface="Rubik"/>
                <a:cs typeface="Rubik"/>
                <a:sym typeface="Rubik"/>
              </a:rPr>
              <a:t> and heat mixing</a:t>
            </a:r>
            <a:endParaRPr sz="1700">
              <a:solidFill>
                <a:schemeClr val="accent2"/>
              </a:solidFill>
              <a:latin typeface="Rubik"/>
              <a:ea typeface="Rubik"/>
              <a:cs typeface="Rubik"/>
              <a:sym typeface="Rubik"/>
            </a:endParaRPr>
          </a:p>
          <a:p>
            <a:pPr indent="-336550" lvl="0" marL="457200" rtl="0" algn="l">
              <a:lnSpc>
                <a:spcPct val="115000"/>
              </a:lnSpc>
              <a:spcBef>
                <a:spcPts val="0"/>
              </a:spcBef>
              <a:spcAft>
                <a:spcPts val="0"/>
              </a:spcAft>
              <a:buClr>
                <a:schemeClr val="accent2"/>
              </a:buClr>
              <a:buSzPts val="1700"/>
              <a:buFont typeface="Rubik"/>
              <a:buChar char="●"/>
            </a:pPr>
            <a:r>
              <a:rPr lang="en" sz="1700">
                <a:solidFill>
                  <a:schemeClr val="accent2"/>
                </a:solidFill>
                <a:latin typeface="Rubik"/>
                <a:ea typeface="Rubik"/>
                <a:cs typeface="Rubik"/>
                <a:sym typeface="Rubik"/>
              </a:rPr>
              <a:t>Heat loss is </a:t>
            </a:r>
            <a:r>
              <a:rPr lang="en" sz="1700">
                <a:solidFill>
                  <a:schemeClr val="accent2"/>
                </a:solidFill>
                <a:latin typeface="Rubik"/>
                <a:ea typeface="Rubik"/>
                <a:cs typeface="Rubik"/>
                <a:sym typeface="Rubik"/>
              </a:rPr>
              <a:t>negligible</a:t>
            </a:r>
            <a:endParaRPr sz="1700">
              <a:solidFill>
                <a:schemeClr val="accent2"/>
              </a:solidFill>
              <a:latin typeface="Rubik"/>
              <a:ea typeface="Rubik"/>
              <a:cs typeface="Rubik"/>
              <a:sym typeface="Rubik"/>
            </a:endParaRPr>
          </a:p>
          <a:p>
            <a:pPr indent="-336550" lvl="0" marL="457200" rtl="0" algn="l">
              <a:lnSpc>
                <a:spcPct val="115000"/>
              </a:lnSpc>
              <a:spcBef>
                <a:spcPts val="0"/>
              </a:spcBef>
              <a:spcAft>
                <a:spcPts val="0"/>
              </a:spcAft>
              <a:buClr>
                <a:schemeClr val="accent2"/>
              </a:buClr>
              <a:buSzPts val="1700"/>
              <a:buFont typeface="Rubik"/>
              <a:buChar char="●"/>
            </a:pPr>
            <a:r>
              <a:rPr lang="en" sz="1700">
                <a:solidFill>
                  <a:schemeClr val="accent2"/>
                </a:solidFill>
                <a:latin typeface="Rubik"/>
                <a:ea typeface="Rubik"/>
                <a:cs typeface="Rubik"/>
                <a:sym typeface="Rubik"/>
              </a:rPr>
              <a:t>Column pressure is constant </a:t>
            </a:r>
            <a:endParaRPr sz="1700">
              <a:solidFill>
                <a:schemeClr val="accent2"/>
              </a:solidFill>
              <a:latin typeface="Rubik"/>
              <a:ea typeface="Rubik"/>
              <a:cs typeface="Rubik"/>
              <a:sym typeface="Rubik"/>
            </a:endParaRPr>
          </a:p>
          <a:p>
            <a:pPr indent="0" lvl="0" marL="0" rtl="0" algn="l">
              <a:lnSpc>
                <a:spcPct val="115000"/>
              </a:lnSpc>
              <a:spcBef>
                <a:spcPts val="1200"/>
              </a:spcBef>
              <a:spcAft>
                <a:spcPts val="1200"/>
              </a:spcAft>
              <a:buNone/>
            </a:pPr>
            <a:r>
              <a:t/>
            </a:r>
            <a:endParaRPr sz="1700">
              <a:solidFill>
                <a:schemeClr val="accent2"/>
              </a:solidFill>
              <a:latin typeface="Rubik"/>
              <a:ea typeface="Rubik"/>
              <a:cs typeface="Rubik"/>
              <a:sym typeface="Rubik"/>
            </a:endParaRPr>
          </a:p>
        </p:txBody>
      </p:sp>
      <p:sp>
        <p:nvSpPr>
          <p:cNvPr id="1178" name="Google Shape;1178;p43"/>
          <p:cNvSpPr txBox="1"/>
          <p:nvPr/>
        </p:nvSpPr>
        <p:spPr>
          <a:xfrm>
            <a:off x="0" y="4758600"/>
            <a:ext cx="8831400" cy="384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1"/>
              </a:buClr>
              <a:buSzPts val="1300"/>
              <a:buFont typeface="Rubik"/>
              <a:buAutoNum type="alphaLcParenR"/>
            </a:pPr>
            <a:r>
              <a:rPr lang="en" sz="1300">
                <a:solidFill>
                  <a:schemeClr val="dk1"/>
                </a:solidFill>
                <a:latin typeface="Rubik"/>
                <a:ea typeface="Rubik"/>
                <a:cs typeface="Rubik"/>
                <a:sym typeface="Rubik"/>
              </a:rPr>
              <a:t>Seader, J. D.,  Henley, E. J.,  Roper, D. K. Separation Process Principles. 3rd edition. Wiley.</a:t>
            </a:r>
            <a:endParaRPr sz="1300">
              <a:solidFill>
                <a:schemeClr val="dk1"/>
              </a:solidFill>
              <a:latin typeface="Rubik"/>
              <a:ea typeface="Rubik"/>
              <a:cs typeface="Rubik"/>
              <a:sym typeface="Rubi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44"/>
          <p:cNvSpPr txBox="1"/>
          <p:nvPr>
            <p:ph idx="4294967295"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2700"/>
              <a:t>Example Distillation Problem</a:t>
            </a:r>
            <a:endParaRPr sz="2700"/>
          </a:p>
        </p:txBody>
      </p:sp>
      <p:sp>
        <p:nvSpPr>
          <p:cNvPr id="1184" name="Google Shape;1184;p44"/>
          <p:cNvSpPr txBox="1"/>
          <p:nvPr>
            <p:ph idx="4294967295" type="body"/>
          </p:nvPr>
        </p:nvSpPr>
        <p:spPr>
          <a:xfrm>
            <a:off x="67425" y="1199600"/>
            <a:ext cx="4887600" cy="367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300"/>
              <a:buNone/>
            </a:pPr>
            <a:r>
              <a:rPr lang="en" u="sng"/>
              <a:t>Problem: </a:t>
            </a:r>
            <a:endParaRPr u="sng"/>
          </a:p>
          <a:p>
            <a:pPr indent="-292100" lvl="0" marL="457200" rtl="0" algn="l">
              <a:lnSpc>
                <a:spcPct val="100000"/>
              </a:lnSpc>
              <a:spcBef>
                <a:spcPts val="1200"/>
              </a:spcBef>
              <a:spcAft>
                <a:spcPts val="0"/>
              </a:spcAft>
              <a:buSzPts val="1000"/>
              <a:buChar char="●"/>
            </a:pPr>
            <a:r>
              <a:rPr lang="en"/>
              <a:t>Saturated liquid feed of Toluene and Benzene at .35 kmol/h with .56 mole fraction toluene (1-Z</a:t>
            </a:r>
            <a:r>
              <a:rPr baseline="-25000" lang="en"/>
              <a:t>F</a:t>
            </a:r>
            <a:r>
              <a:rPr lang="en"/>
              <a:t>)</a:t>
            </a:r>
            <a:endParaRPr/>
          </a:p>
          <a:p>
            <a:pPr indent="-292100" lvl="0" marL="457200" rtl="0" algn="l">
              <a:lnSpc>
                <a:spcPct val="100000"/>
              </a:lnSpc>
              <a:spcBef>
                <a:spcPts val="0"/>
              </a:spcBef>
              <a:spcAft>
                <a:spcPts val="0"/>
              </a:spcAft>
              <a:buSzPts val="1000"/>
              <a:buChar char="●"/>
            </a:pPr>
            <a:r>
              <a:rPr lang="en"/>
              <a:t>Desired Distillate mole fraction Benzene (X</a:t>
            </a:r>
            <a:r>
              <a:rPr baseline="-25000" lang="en"/>
              <a:t>D</a:t>
            </a:r>
            <a:r>
              <a:rPr lang="en"/>
              <a:t>): 0.97 </a:t>
            </a:r>
            <a:endParaRPr/>
          </a:p>
          <a:p>
            <a:pPr indent="-292100" lvl="0" marL="457200" rtl="0" algn="l">
              <a:lnSpc>
                <a:spcPct val="100000"/>
              </a:lnSpc>
              <a:spcBef>
                <a:spcPts val="0"/>
              </a:spcBef>
              <a:spcAft>
                <a:spcPts val="0"/>
              </a:spcAft>
              <a:buSzPts val="1000"/>
              <a:buChar char="●"/>
            </a:pPr>
            <a:r>
              <a:rPr lang="en"/>
              <a:t>Desired bottoms mole fraction toluene (1-X</a:t>
            </a:r>
            <a:r>
              <a:rPr baseline="-25000" lang="en"/>
              <a:t>B</a:t>
            </a:r>
            <a:r>
              <a:rPr lang="en"/>
              <a:t>):  0.98 </a:t>
            </a:r>
            <a:endParaRPr/>
          </a:p>
          <a:p>
            <a:pPr indent="0" lvl="0" marL="0" rtl="0" algn="l">
              <a:lnSpc>
                <a:spcPct val="100000"/>
              </a:lnSpc>
              <a:spcBef>
                <a:spcPts val="1200"/>
              </a:spcBef>
              <a:spcAft>
                <a:spcPts val="0"/>
              </a:spcAft>
              <a:buSzPts val="1300"/>
              <a:buNone/>
            </a:pPr>
            <a:r>
              <a:rPr lang="en" u="sng"/>
              <a:t>Determine… </a:t>
            </a:r>
            <a:endParaRPr u="sng"/>
          </a:p>
          <a:p>
            <a:pPr indent="-292100" lvl="0" marL="457200" rtl="0" algn="l">
              <a:lnSpc>
                <a:spcPct val="100000"/>
              </a:lnSpc>
              <a:spcBef>
                <a:spcPts val="1200"/>
              </a:spcBef>
              <a:spcAft>
                <a:spcPts val="0"/>
              </a:spcAft>
              <a:buSzPts val="1000"/>
              <a:buChar char="●"/>
            </a:pPr>
            <a:r>
              <a:rPr lang="en"/>
              <a:t>Number of stages required operating at</a:t>
            </a:r>
            <a:r>
              <a:rPr lang="en"/>
              <a:t> 2*R</a:t>
            </a:r>
            <a:r>
              <a:rPr baseline="-25000" lang="en"/>
              <a:t>min</a:t>
            </a:r>
            <a:endParaRPr/>
          </a:p>
          <a:p>
            <a:pPr indent="0" lvl="0" marL="0" rtl="0" algn="l">
              <a:lnSpc>
                <a:spcPct val="100000"/>
              </a:lnSpc>
              <a:spcBef>
                <a:spcPts val="1200"/>
              </a:spcBef>
              <a:spcAft>
                <a:spcPts val="0"/>
              </a:spcAft>
              <a:buSzPts val="1300"/>
              <a:buNone/>
            </a:pPr>
            <a:r>
              <a:t/>
            </a:r>
            <a:endParaRPr sz="1000"/>
          </a:p>
          <a:p>
            <a:pPr indent="0" lvl="0" marL="0" rtl="0" algn="l">
              <a:lnSpc>
                <a:spcPct val="100000"/>
              </a:lnSpc>
              <a:spcBef>
                <a:spcPts val="1200"/>
              </a:spcBef>
              <a:spcAft>
                <a:spcPts val="1200"/>
              </a:spcAft>
              <a:buSzPts val="1300"/>
              <a:buNone/>
            </a:pPr>
            <a:r>
              <a:t/>
            </a:r>
            <a:endParaRPr sz="1000"/>
          </a:p>
        </p:txBody>
      </p:sp>
      <p:pic>
        <p:nvPicPr>
          <p:cNvPr id="1185" name="Google Shape;1185;p44"/>
          <p:cNvPicPr preferRelativeResize="0"/>
          <p:nvPr/>
        </p:nvPicPr>
        <p:blipFill rotWithShape="1">
          <a:blip r:embed="rId3">
            <a:alphaModFix/>
          </a:blip>
          <a:srcRect b="0" l="0" r="0" t="0"/>
          <a:stretch/>
        </p:blipFill>
        <p:spPr>
          <a:xfrm>
            <a:off x="4954863" y="1671141"/>
            <a:ext cx="3811350" cy="2571751"/>
          </a:xfrm>
          <a:prstGeom prst="rect">
            <a:avLst/>
          </a:prstGeom>
          <a:noFill/>
          <a:ln cap="flat" cmpd="sng" w="9525">
            <a:solidFill>
              <a:srgbClr val="161613"/>
            </a:solidFill>
            <a:prstDash val="solid"/>
            <a:round/>
            <a:headEnd len="sm" w="sm" type="none"/>
            <a:tailEnd len="sm" w="sm" type="none"/>
          </a:ln>
        </p:spPr>
      </p:pic>
      <p:sp>
        <p:nvSpPr>
          <p:cNvPr id="1186" name="Google Shape;1186;p44"/>
          <p:cNvSpPr/>
          <p:nvPr/>
        </p:nvSpPr>
        <p:spPr>
          <a:xfrm>
            <a:off x="7167650" y="1837800"/>
            <a:ext cx="413100" cy="1467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cxnSp>
        <p:nvCxnSpPr>
          <p:cNvPr id="1187" name="Google Shape;1187;p44"/>
          <p:cNvCxnSpPr/>
          <p:nvPr/>
        </p:nvCxnSpPr>
        <p:spPr>
          <a:xfrm>
            <a:off x="4841200" y="1798600"/>
            <a:ext cx="2272800" cy="261000"/>
          </a:xfrm>
          <a:prstGeom prst="straightConnector1">
            <a:avLst/>
          </a:prstGeom>
          <a:noFill/>
          <a:ln cap="flat" cmpd="sng" w="9525">
            <a:solidFill>
              <a:srgbClr val="FF0000"/>
            </a:solidFill>
            <a:prstDash val="solid"/>
            <a:round/>
            <a:headEnd len="med" w="med" type="none"/>
            <a:tailEnd len="med" w="med" type="triangle"/>
          </a:ln>
        </p:spPr>
      </p:cxnSp>
      <p:sp>
        <p:nvSpPr>
          <p:cNvPr id="1188" name="Google Shape;1188;p44"/>
          <p:cNvSpPr txBox="1"/>
          <p:nvPr/>
        </p:nvSpPr>
        <p:spPr>
          <a:xfrm>
            <a:off x="0" y="4758600"/>
            <a:ext cx="8831400" cy="384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1"/>
              </a:buClr>
              <a:buSzPts val="1300"/>
              <a:buFont typeface="Rubik"/>
              <a:buAutoNum type="alphaLcParenR"/>
            </a:pPr>
            <a:r>
              <a:rPr lang="en" sz="1300">
                <a:solidFill>
                  <a:schemeClr val="dk1"/>
                </a:solidFill>
                <a:latin typeface="Rubik"/>
                <a:ea typeface="Rubik"/>
                <a:cs typeface="Rubik"/>
                <a:sym typeface="Rubik"/>
              </a:rPr>
              <a:t>Seader, J. D.,  Henley, E. J.,  Roper, D. K. Separation Process Principles. 3rd edition. Wiley.</a:t>
            </a:r>
            <a:endParaRPr sz="1300">
              <a:solidFill>
                <a:schemeClr val="dk1"/>
              </a:solidFill>
              <a:latin typeface="Rubik"/>
              <a:ea typeface="Rubik"/>
              <a:cs typeface="Rubik"/>
              <a:sym typeface="Rubi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45"/>
          <p:cNvSpPr txBox="1"/>
          <p:nvPr>
            <p:ph idx="4294967295" type="body"/>
          </p:nvPr>
        </p:nvSpPr>
        <p:spPr>
          <a:xfrm>
            <a:off x="878625" y="780025"/>
            <a:ext cx="3401700" cy="59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r>
              <a:rPr lang="en" u="sng">
                <a:solidFill>
                  <a:srgbClr val="161613"/>
                </a:solidFill>
              </a:rPr>
              <a:t>Determine R</a:t>
            </a:r>
            <a:r>
              <a:rPr baseline="-25000" lang="en">
                <a:solidFill>
                  <a:srgbClr val="161613"/>
                </a:solidFill>
              </a:rPr>
              <a:t>min</a:t>
            </a:r>
            <a:r>
              <a:rPr baseline="-25000" lang="en" u="sng">
                <a:solidFill>
                  <a:srgbClr val="161613"/>
                </a:solidFill>
              </a:rPr>
              <a:t> </a:t>
            </a:r>
            <a:r>
              <a:rPr lang="en" u="sng">
                <a:solidFill>
                  <a:srgbClr val="161613"/>
                </a:solidFill>
              </a:rPr>
              <a:t>(pinch point) by finding the slope of the rectifying line:</a:t>
            </a:r>
            <a:endParaRPr u="sng">
              <a:solidFill>
                <a:srgbClr val="161613"/>
              </a:solidFill>
            </a:endParaRPr>
          </a:p>
          <a:p>
            <a:pPr indent="0" lvl="0" marL="0" rtl="0" algn="l">
              <a:lnSpc>
                <a:spcPct val="100000"/>
              </a:lnSpc>
              <a:spcBef>
                <a:spcPts val="1200"/>
              </a:spcBef>
              <a:spcAft>
                <a:spcPts val="1200"/>
              </a:spcAft>
              <a:buSzPts val="1300"/>
              <a:buNone/>
            </a:pPr>
            <a:r>
              <a:t/>
            </a:r>
            <a:endParaRPr sz="1200"/>
          </a:p>
        </p:txBody>
      </p:sp>
      <p:sp>
        <p:nvSpPr>
          <p:cNvPr id="1194" name="Google Shape;1194;p45"/>
          <p:cNvSpPr txBox="1"/>
          <p:nvPr/>
        </p:nvSpPr>
        <p:spPr>
          <a:xfrm>
            <a:off x="886897" y="1481611"/>
            <a:ext cx="490200" cy="3693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q=1</a:t>
            </a:r>
            <a:endParaRPr b="0" i="0" sz="1200" u="none" cap="none" strike="noStrike">
              <a:solidFill>
                <a:schemeClr val="dk1"/>
              </a:solidFill>
              <a:latin typeface="Lato"/>
              <a:ea typeface="Lato"/>
              <a:cs typeface="Lato"/>
              <a:sym typeface="Lato"/>
            </a:endParaRPr>
          </a:p>
        </p:txBody>
      </p:sp>
      <p:pic>
        <p:nvPicPr>
          <p:cNvPr id="1195" name="Google Shape;1195;p45"/>
          <p:cNvPicPr preferRelativeResize="0"/>
          <p:nvPr/>
        </p:nvPicPr>
        <p:blipFill rotWithShape="1">
          <a:blip r:embed="rId3">
            <a:alphaModFix/>
          </a:blip>
          <a:srcRect b="0" l="0" r="0" t="0"/>
          <a:stretch/>
        </p:blipFill>
        <p:spPr>
          <a:xfrm>
            <a:off x="1720500" y="1452413"/>
            <a:ext cx="1626800" cy="458700"/>
          </a:xfrm>
          <a:prstGeom prst="rect">
            <a:avLst/>
          </a:prstGeom>
          <a:noFill/>
          <a:ln>
            <a:noFill/>
          </a:ln>
        </p:spPr>
      </p:pic>
      <p:sp>
        <p:nvSpPr>
          <p:cNvPr id="1196" name="Google Shape;1196;p45"/>
          <p:cNvSpPr txBox="1"/>
          <p:nvPr/>
        </p:nvSpPr>
        <p:spPr>
          <a:xfrm>
            <a:off x="3649625" y="1404700"/>
            <a:ext cx="996000" cy="5541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Slope→ ∞ : vertical line</a:t>
            </a:r>
            <a:endParaRPr b="0" i="0" sz="1200" u="none" cap="none" strike="noStrike">
              <a:solidFill>
                <a:schemeClr val="dk1"/>
              </a:solidFill>
              <a:latin typeface="Lato"/>
              <a:ea typeface="Lato"/>
              <a:cs typeface="Lato"/>
              <a:sym typeface="Lato"/>
            </a:endParaRPr>
          </a:p>
        </p:txBody>
      </p:sp>
      <p:sp>
        <p:nvSpPr>
          <p:cNvPr id="1197" name="Google Shape;1197;p45"/>
          <p:cNvSpPr txBox="1"/>
          <p:nvPr/>
        </p:nvSpPr>
        <p:spPr>
          <a:xfrm>
            <a:off x="110550" y="1681838"/>
            <a:ext cx="579900" cy="5850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161613"/>
                </a:solidFill>
                <a:latin typeface="Lato"/>
                <a:ea typeface="Lato"/>
                <a:cs typeface="Lato"/>
                <a:sym typeface="Lato"/>
              </a:rPr>
              <a:t>Q</a:t>
            </a:r>
            <a:endParaRPr b="0" i="0" sz="1300" u="none" cap="none" strike="noStrike">
              <a:solidFill>
                <a:srgbClr val="16161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161613"/>
                </a:solidFill>
                <a:latin typeface="Lato"/>
                <a:ea typeface="Lato"/>
                <a:cs typeface="Lato"/>
                <a:sym typeface="Lato"/>
              </a:rPr>
              <a:t>Line</a:t>
            </a:r>
            <a:endParaRPr b="0" i="0" sz="1300" u="none" cap="none" strike="noStrike">
              <a:solidFill>
                <a:srgbClr val="161613"/>
              </a:solidFill>
              <a:latin typeface="Lato"/>
              <a:ea typeface="Lato"/>
              <a:cs typeface="Lato"/>
              <a:sym typeface="Lato"/>
            </a:endParaRPr>
          </a:p>
        </p:txBody>
      </p:sp>
      <p:sp>
        <p:nvSpPr>
          <p:cNvPr id="1198" name="Google Shape;1198;p45"/>
          <p:cNvSpPr/>
          <p:nvPr/>
        </p:nvSpPr>
        <p:spPr>
          <a:xfrm>
            <a:off x="748495" y="1367459"/>
            <a:ext cx="252900" cy="1114500"/>
          </a:xfrm>
          <a:prstGeom prst="leftBracket">
            <a:avLst>
              <a:gd fmla="val 8333" name="adj"/>
            </a:avLst>
          </a:prstGeom>
          <a:noFill/>
          <a:ln cap="flat" cmpd="sng" w="9525">
            <a:solidFill>
              <a:srgbClr val="16161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99" name="Google Shape;1199;p45"/>
          <p:cNvSpPr txBox="1"/>
          <p:nvPr/>
        </p:nvSpPr>
        <p:spPr>
          <a:xfrm>
            <a:off x="1982548" y="1985878"/>
            <a:ext cx="2670900" cy="3693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(Z</a:t>
            </a:r>
            <a:r>
              <a:rPr b="0" baseline="-25000" i="0" lang="en" sz="1200" u="none" cap="none" strike="noStrike">
                <a:solidFill>
                  <a:schemeClr val="dk1"/>
                </a:solidFill>
                <a:latin typeface="Lato"/>
                <a:ea typeface="Lato"/>
                <a:cs typeface="Lato"/>
                <a:sym typeface="Lato"/>
              </a:rPr>
              <a:t>F</a:t>
            </a:r>
            <a:r>
              <a:rPr b="0" i="0" lang="en" sz="1200" u="none" cap="none" strike="noStrike">
                <a:solidFill>
                  <a:schemeClr val="dk1"/>
                </a:solidFill>
                <a:latin typeface="Lato"/>
                <a:ea typeface="Lato"/>
                <a:cs typeface="Lato"/>
                <a:sym typeface="Lato"/>
              </a:rPr>
              <a:t>,Z</a:t>
            </a:r>
            <a:r>
              <a:rPr b="0" baseline="-25000" i="0" lang="en" sz="1200" u="none" cap="none" strike="noStrike">
                <a:solidFill>
                  <a:schemeClr val="dk1"/>
                </a:solidFill>
                <a:latin typeface="Lato"/>
                <a:ea typeface="Lato"/>
                <a:cs typeface="Lato"/>
                <a:sym typeface="Lato"/>
              </a:rPr>
              <a:t>F</a:t>
            </a:r>
            <a:r>
              <a:rPr b="0" i="0" lang="en" sz="1200" u="none" cap="none" strike="noStrike">
                <a:solidFill>
                  <a:schemeClr val="dk1"/>
                </a:solidFill>
                <a:latin typeface="Lato"/>
                <a:ea typeface="Lato"/>
                <a:cs typeface="Lato"/>
                <a:sym typeface="Lato"/>
              </a:rPr>
              <a:t>)=(1-0.56, 1-0.56)=(0.44, 0.44) </a:t>
            </a:r>
            <a:endParaRPr b="0" i="0" sz="1200" u="none" cap="none" strike="noStrike">
              <a:solidFill>
                <a:schemeClr val="dk1"/>
              </a:solidFill>
              <a:latin typeface="Lato"/>
              <a:ea typeface="Lato"/>
              <a:cs typeface="Lato"/>
              <a:sym typeface="Lato"/>
            </a:endParaRPr>
          </a:p>
        </p:txBody>
      </p:sp>
      <p:sp>
        <p:nvSpPr>
          <p:cNvPr id="1200" name="Google Shape;1200;p45"/>
          <p:cNvSpPr txBox="1"/>
          <p:nvPr/>
        </p:nvSpPr>
        <p:spPr>
          <a:xfrm>
            <a:off x="1816719" y="2413378"/>
            <a:ext cx="1525500" cy="461700"/>
          </a:xfrm>
          <a:prstGeom prst="rect">
            <a:avLst/>
          </a:prstGeom>
          <a:noFill/>
          <a:ln cap="flat" cmpd="sng" w="9525">
            <a:solidFill>
              <a:srgbClr val="16161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161613"/>
                </a:solidFill>
                <a:latin typeface="Lato"/>
                <a:ea typeface="Lato"/>
                <a:cs typeface="Lato"/>
                <a:sym typeface="Lato"/>
              </a:rPr>
              <a:t>Given: Toluene feed composition</a:t>
            </a:r>
            <a:endParaRPr b="0" i="0" sz="900" u="none" cap="none" strike="noStrike">
              <a:solidFill>
                <a:srgbClr val="161613"/>
              </a:solidFill>
              <a:latin typeface="Lato"/>
              <a:ea typeface="Lato"/>
              <a:cs typeface="Lato"/>
              <a:sym typeface="Lato"/>
            </a:endParaRPr>
          </a:p>
        </p:txBody>
      </p:sp>
      <p:sp>
        <p:nvSpPr>
          <p:cNvPr id="1201" name="Google Shape;1201;p45"/>
          <p:cNvSpPr/>
          <p:nvPr/>
        </p:nvSpPr>
        <p:spPr>
          <a:xfrm>
            <a:off x="2766577" y="2021000"/>
            <a:ext cx="351900" cy="2961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cxnSp>
        <p:nvCxnSpPr>
          <p:cNvPr id="1202" name="Google Shape;1202;p45"/>
          <p:cNvCxnSpPr>
            <a:stCxn id="1201" idx="4"/>
            <a:endCxn id="1200" idx="0"/>
          </p:cNvCxnSpPr>
          <p:nvPr/>
        </p:nvCxnSpPr>
        <p:spPr>
          <a:xfrm flipH="1">
            <a:off x="2579527" y="2317100"/>
            <a:ext cx="363000" cy="96300"/>
          </a:xfrm>
          <a:prstGeom prst="straightConnector1">
            <a:avLst/>
          </a:prstGeom>
          <a:noFill/>
          <a:ln cap="flat" cmpd="sng" w="9525">
            <a:solidFill>
              <a:srgbClr val="FF0000"/>
            </a:solidFill>
            <a:prstDash val="solid"/>
            <a:round/>
            <a:headEnd len="sm" w="sm" type="none"/>
            <a:tailEnd len="med" w="med" type="triangle"/>
          </a:ln>
        </p:spPr>
      </p:cxnSp>
      <p:sp>
        <p:nvSpPr>
          <p:cNvPr id="1203" name="Google Shape;1203;p45"/>
          <p:cNvSpPr txBox="1"/>
          <p:nvPr/>
        </p:nvSpPr>
        <p:spPr>
          <a:xfrm>
            <a:off x="881094" y="1975468"/>
            <a:ext cx="910800" cy="3849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y=x point</a:t>
            </a:r>
            <a:r>
              <a:rPr b="0" i="0" lang="en" sz="1300" u="none" cap="none" strike="noStrike">
                <a:solidFill>
                  <a:schemeClr val="dk1"/>
                </a:solidFill>
                <a:latin typeface="Lato"/>
                <a:ea typeface="Lato"/>
                <a:cs typeface="Lato"/>
                <a:sym typeface="Lato"/>
              </a:rPr>
              <a:t>    </a:t>
            </a:r>
            <a:endParaRPr b="0" i="0" sz="1300" u="none" cap="none" strike="noStrike">
              <a:solidFill>
                <a:schemeClr val="dk1"/>
              </a:solidFill>
              <a:latin typeface="Lato"/>
              <a:ea typeface="Lato"/>
              <a:cs typeface="Lato"/>
              <a:sym typeface="Lato"/>
            </a:endParaRPr>
          </a:p>
        </p:txBody>
      </p:sp>
      <p:cxnSp>
        <p:nvCxnSpPr>
          <p:cNvPr id="1204" name="Google Shape;1204;p45"/>
          <p:cNvCxnSpPr>
            <a:stCxn id="1194" idx="3"/>
            <a:endCxn id="1195" idx="1"/>
          </p:cNvCxnSpPr>
          <p:nvPr/>
        </p:nvCxnSpPr>
        <p:spPr>
          <a:xfrm>
            <a:off x="1377097" y="1666262"/>
            <a:ext cx="343500" cy="15600"/>
          </a:xfrm>
          <a:prstGeom prst="straightConnector1">
            <a:avLst/>
          </a:prstGeom>
          <a:noFill/>
          <a:ln cap="flat" cmpd="sng" w="9525">
            <a:solidFill>
              <a:srgbClr val="FF0000"/>
            </a:solidFill>
            <a:prstDash val="solid"/>
            <a:round/>
            <a:headEnd len="sm" w="sm" type="none"/>
            <a:tailEnd len="med" w="med" type="triangle"/>
          </a:ln>
        </p:spPr>
      </p:cxnSp>
      <p:cxnSp>
        <p:nvCxnSpPr>
          <p:cNvPr id="1205" name="Google Shape;1205;p45"/>
          <p:cNvCxnSpPr>
            <a:stCxn id="1195" idx="3"/>
            <a:endCxn id="1196" idx="1"/>
          </p:cNvCxnSpPr>
          <p:nvPr/>
        </p:nvCxnSpPr>
        <p:spPr>
          <a:xfrm>
            <a:off x="3347300" y="1681762"/>
            <a:ext cx="302400" cy="0"/>
          </a:xfrm>
          <a:prstGeom prst="straightConnector1">
            <a:avLst/>
          </a:prstGeom>
          <a:noFill/>
          <a:ln cap="flat" cmpd="sng" w="9525">
            <a:solidFill>
              <a:srgbClr val="FF0000"/>
            </a:solidFill>
            <a:prstDash val="solid"/>
            <a:round/>
            <a:headEnd len="sm" w="sm" type="none"/>
            <a:tailEnd len="med" w="med" type="triangle"/>
          </a:ln>
        </p:spPr>
      </p:cxnSp>
      <p:cxnSp>
        <p:nvCxnSpPr>
          <p:cNvPr id="1206" name="Google Shape;1206;p45"/>
          <p:cNvCxnSpPr>
            <a:stCxn id="1203" idx="3"/>
            <a:endCxn id="1199" idx="1"/>
          </p:cNvCxnSpPr>
          <p:nvPr/>
        </p:nvCxnSpPr>
        <p:spPr>
          <a:xfrm>
            <a:off x="1791894" y="2167918"/>
            <a:ext cx="190800" cy="2700"/>
          </a:xfrm>
          <a:prstGeom prst="straightConnector1">
            <a:avLst/>
          </a:prstGeom>
          <a:noFill/>
          <a:ln cap="flat" cmpd="sng" w="9525">
            <a:solidFill>
              <a:srgbClr val="FF0000"/>
            </a:solidFill>
            <a:prstDash val="solid"/>
            <a:round/>
            <a:headEnd len="sm" w="sm" type="none"/>
            <a:tailEnd len="med" w="med" type="triangle"/>
          </a:ln>
        </p:spPr>
      </p:cxnSp>
      <p:sp>
        <p:nvSpPr>
          <p:cNvPr id="1207" name="Google Shape;1207;p45"/>
          <p:cNvSpPr txBox="1"/>
          <p:nvPr/>
        </p:nvSpPr>
        <p:spPr>
          <a:xfrm>
            <a:off x="155404" y="3526548"/>
            <a:ext cx="490200" cy="5850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161613"/>
                </a:solidFill>
                <a:latin typeface="Lato"/>
                <a:ea typeface="Lato"/>
                <a:cs typeface="Lato"/>
                <a:sym typeface="Lato"/>
              </a:rPr>
              <a:t>R </a:t>
            </a:r>
            <a:endParaRPr b="0" i="0" sz="1300" u="none" cap="none" strike="noStrike">
              <a:solidFill>
                <a:srgbClr val="16161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161613"/>
                </a:solidFill>
                <a:latin typeface="Lato"/>
                <a:ea typeface="Lato"/>
                <a:cs typeface="Lato"/>
                <a:sym typeface="Lato"/>
              </a:rPr>
              <a:t>Line</a:t>
            </a:r>
            <a:endParaRPr b="0" i="0" sz="1300" u="none" cap="none" strike="noStrike">
              <a:solidFill>
                <a:srgbClr val="161613"/>
              </a:solidFill>
              <a:latin typeface="Lato"/>
              <a:ea typeface="Lato"/>
              <a:cs typeface="Lato"/>
              <a:sym typeface="Lato"/>
            </a:endParaRPr>
          </a:p>
        </p:txBody>
      </p:sp>
      <p:sp>
        <p:nvSpPr>
          <p:cNvPr id="1208" name="Google Shape;1208;p45"/>
          <p:cNvSpPr/>
          <p:nvPr/>
        </p:nvSpPr>
        <p:spPr>
          <a:xfrm>
            <a:off x="741539" y="2985821"/>
            <a:ext cx="156300" cy="1920300"/>
          </a:xfrm>
          <a:prstGeom prst="leftBracket">
            <a:avLst>
              <a:gd fmla="val 8333" name="adj"/>
            </a:avLst>
          </a:prstGeom>
          <a:noFill/>
          <a:ln cap="flat" cmpd="sng" w="9525">
            <a:solidFill>
              <a:srgbClr val="16161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209" name="Google Shape;1209;p45"/>
          <p:cNvSpPr txBox="1"/>
          <p:nvPr/>
        </p:nvSpPr>
        <p:spPr>
          <a:xfrm>
            <a:off x="881095" y="3040178"/>
            <a:ext cx="861900" cy="3849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y=x point</a:t>
            </a:r>
            <a:r>
              <a:rPr b="0" i="0" lang="en" sz="1300" u="none" cap="none" strike="noStrike">
                <a:solidFill>
                  <a:schemeClr val="dk1"/>
                </a:solidFill>
                <a:latin typeface="Lato"/>
                <a:ea typeface="Lato"/>
                <a:cs typeface="Lato"/>
                <a:sym typeface="Lato"/>
              </a:rPr>
              <a:t>    </a:t>
            </a:r>
            <a:endParaRPr b="0" i="0" sz="1300" u="none" cap="none" strike="noStrike">
              <a:solidFill>
                <a:schemeClr val="dk1"/>
              </a:solidFill>
              <a:latin typeface="Lato"/>
              <a:ea typeface="Lato"/>
              <a:cs typeface="Lato"/>
              <a:sym typeface="Lato"/>
            </a:endParaRPr>
          </a:p>
        </p:txBody>
      </p:sp>
      <p:sp>
        <p:nvSpPr>
          <p:cNvPr id="1210" name="Google Shape;1210;p45"/>
          <p:cNvSpPr txBox="1"/>
          <p:nvPr/>
        </p:nvSpPr>
        <p:spPr>
          <a:xfrm>
            <a:off x="2105558" y="3039958"/>
            <a:ext cx="1770000" cy="3693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(X</a:t>
            </a:r>
            <a:r>
              <a:rPr b="0" baseline="-25000" i="0" lang="en" sz="1200" u="none" cap="none" strike="noStrike">
                <a:solidFill>
                  <a:schemeClr val="dk1"/>
                </a:solidFill>
                <a:latin typeface="Lato"/>
                <a:ea typeface="Lato"/>
                <a:cs typeface="Lato"/>
                <a:sym typeface="Lato"/>
              </a:rPr>
              <a:t>D</a:t>
            </a:r>
            <a:r>
              <a:rPr b="0" i="0" lang="en" sz="1200" u="none" cap="none" strike="noStrike">
                <a:solidFill>
                  <a:schemeClr val="dk1"/>
                </a:solidFill>
                <a:latin typeface="Lato"/>
                <a:ea typeface="Lato"/>
                <a:cs typeface="Lato"/>
                <a:sym typeface="Lato"/>
              </a:rPr>
              <a:t>,X</a:t>
            </a:r>
            <a:r>
              <a:rPr b="0" baseline="-25000" i="0" lang="en" sz="1200" u="none" cap="none" strike="noStrike">
                <a:solidFill>
                  <a:schemeClr val="dk1"/>
                </a:solidFill>
                <a:latin typeface="Lato"/>
                <a:ea typeface="Lato"/>
                <a:cs typeface="Lato"/>
                <a:sym typeface="Lato"/>
              </a:rPr>
              <a:t>D</a:t>
            </a:r>
            <a:r>
              <a:rPr b="0" i="0" lang="en" sz="1200" u="none" cap="none" strike="noStrike">
                <a:solidFill>
                  <a:schemeClr val="dk1"/>
                </a:solidFill>
                <a:latin typeface="Lato"/>
                <a:ea typeface="Lato"/>
                <a:cs typeface="Lato"/>
                <a:sym typeface="Lato"/>
              </a:rPr>
              <a:t>)=(0.97, 0.97)</a:t>
            </a:r>
            <a:endParaRPr b="0" i="0" sz="1200" u="none" cap="none" strike="noStrike">
              <a:solidFill>
                <a:schemeClr val="dk1"/>
              </a:solidFill>
              <a:latin typeface="Lato"/>
              <a:ea typeface="Lato"/>
              <a:cs typeface="Lato"/>
              <a:sym typeface="Lato"/>
            </a:endParaRPr>
          </a:p>
        </p:txBody>
      </p:sp>
      <p:cxnSp>
        <p:nvCxnSpPr>
          <p:cNvPr id="1211" name="Google Shape;1211;p45"/>
          <p:cNvCxnSpPr>
            <a:stCxn id="1209" idx="3"/>
          </p:cNvCxnSpPr>
          <p:nvPr/>
        </p:nvCxnSpPr>
        <p:spPr>
          <a:xfrm>
            <a:off x="1742995" y="3232628"/>
            <a:ext cx="353700" cy="3900"/>
          </a:xfrm>
          <a:prstGeom prst="straightConnector1">
            <a:avLst/>
          </a:prstGeom>
          <a:noFill/>
          <a:ln cap="flat" cmpd="sng" w="9525">
            <a:solidFill>
              <a:srgbClr val="FF0000"/>
            </a:solidFill>
            <a:prstDash val="solid"/>
            <a:round/>
            <a:headEnd len="sm" w="sm" type="none"/>
            <a:tailEnd len="med" w="med" type="triangle"/>
          </a:ln>
        </p:spPr>
      </p:cxnSp>
      <p:pic>
        <p:nvPicPr>
          <p:cNvPr id="1212" name="Google Shape;1212;p45"/>
          <p:cNvPicPr preferRelativeResize="0"/>
          <p:nvPr/>
        </p:nvPicPr>
        <p:blipFill rotWithShape="1">
          <a:blip r:embed="rId4">
            <a:alphaModFix/>
          </a:blip>
          <a:srcRect b="0" l="0" r="0" t="0"/>
          <a:stretch/>
        </p:blipFill>
        <p:spPr>
          <a:xfrm>
            <a:off x="881095" y="3958553"/>
            <a:ext cx="1753268" cy="458700"/>
          </a:xfrm>
          <a:prstGeom prst="rect">
            <a:avLst/>
          </a:prstGeom>
          <a:noFill/>
          <a:ln>
            <a:noFill/>
          </a:ln>
        </p:spPr>
      </p:pic>
      <p:sp>
        <p:nvSpPr>
          <p:cNvPr id="1213" name="Google Shape;1213;p45"/>
          <p:cNvSpPr/>
          <p:nvPr/>
        </p:nvSpPr>
        <p:spPr>
          <a:xfrm>
            <a:off x="1166698" y="3957053"/>
            <a:ext cx="520500" cy="4617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cxnSp>
        <p:nvCxnSpPr>
          <p:cNvPr id="1214" name="Google Shape;1214;p45"/>
          <p:cNvCxnSpPr>
            <a:stCxn id="1213" idx="0"/>
          </p:cNvCxnSpPr>
          <p:nvPr/>
        </p:nvCxnSpPr>
        <p:spPr>
          <a:xfrm>
            <a:off x="1426948" y="3957053"/>
            <a:ext cx="1385700" cy="154500"/>
          </a:xfrm>
          <a:prstGeom prst="straightConnector1">
            <a:avLst/>
          </a:prstGeom>
          <a:noFill/>
          <a:ln cap="flat" cmpd="sng" w="19050">
            <a:solidFill>
              <a:srgbClr val="FF0000"/>
            </a:solidFill>
            <a:prstDash val="solid"/>
            <a:round/>
            <a:headEnd len="sm" w="sm" type="none"/>
            <a:tailEnd len="med" w="med" type="triangle"/>
          </a:ln>
        </p:spPr>
      </p:cxnSp>
      <p:sp>
        <p:nvSpPr>
          <p:cNvPr id="1215" name="Google Shape;1215;p45"/>
          <p:cNvSpPr txBox="1"/>
          <p:nvPr/>
        </p:nvSpPr>
        <p:spPr>
          <a:xfrm>
            <a:off x="2827798" y="4030092"/>
            <a:ext cx="490200" cy="323100"/>
          </a:xfrm>
          <a:prstGeom prst="rect">
            <a:avLst/>
          </a:prstGeom>
          <a:noFill/>
          <a:ln cap="flat" cmpd="sng" w="9525">
            <a:solidFill>
              <a:srgbClr val="16161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161613"/>
                </a:solidFill>
                <a:latin typeface="Lato"/>
                <a:ea typeface="Lato"/>
                <a:cs typeface="Lato"/>
                <a:sym typeface="Lato"/>
              </a:rPr>
              <a:t>slope</a:t>
            </a:r>
            <a:endParaRPr b="0" i="0" sz="900" u="none" cap="none" strike="noStrike">
              <a:solidFill>
                <a:srgbClr val="161613"/>
              </a:solidFill>
              <a:latin typeface="Lato"/>
              <a:ea typeface="Lato"/>
              <a:cs typeface="Lato"/>
              <a:sym typeface="Lato"/>
            </a:endParaRPr>
          </a:p>
        </p:txBody>
      </p:sp>
      <p:sp>
        <p:nvSpPr>
          <p:cNvPr id="1216" name="Google Shape;1216;p45"/>
          <p:cNvSpPr txBox="1"/>
          <p:nvPr/>
        </p:nvSpPr>
        <p:spPr>
          <a:xfrm>
            <a:off x="881095" y="3493228"/>
            <a:ext cx="1204500" cy="3693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Calculate slope</a:t>
            </a:r>
            <a:endParaRPr b="0" i="0" sz="1200" u="none" cap="none" strike="noStrike">
              <a:solidFill>
                <a:schemeClr val="dk1"/>
              </a:solidFill>
              <a:latin typeface="Lato"/>
              <a:ea typeface="Lato"/>
              <a:cs typeface="Lato"/>
              <a:sym typeface="Lato"/>
            </a:endParaRPr>
          </a:p>
        </p:txBody>
      </p:sp>
      <p:pic>
        <p:nvPicPr>
          <p:cNvPr id="1217" name="Google Shape;1217;p45"/>
          <p:cNvPicPr preferRelativeResize="0"/>
          <p:nvPr/>
        </p:nvPicPr>
        <p:blipFill rotWithShape="1">
          <a:blip r:embed="rId5">
            <a:alphaModFix/>
          </a:blip>
          <a:srcRect b="7813" l="8174" r="9918" t="10199"/>
          <a:stretch/>
        </p:blipFill>
        <p:spPr>
          <a:xfrm>
            <a:off x="4748024" y="809227"/>
            <a:ext cx="4258075" cy="3643096"/>
          </a:xfrm>
          <a:prstGeom prst="rect">
            <a:avLst/>
          </a:prstGeom>
          <a:noFill/>
          <a:ln cap="flat" cmpd="sng" w="9525">
            <a:solidFill>
              <a:srgbClr val="161613"/>
            </a:solidFill>
            <a:prstDash val="solid"/>
            <a:round/>
            <a:headEnd len="sm" w="sm" type="none"/>
            <a:tailEnd len="sm" w="sm" type="none"/>
          </a:ln>
        </p:spPr>
      </p:pic>
      <p:sp>
        <p:nvSpPr>
          <p:cNvPr id="1218" name="Google Shape;1218;p45"/>
          <p:cNvSpPr/>
          <p:nvPr/>
        </p:nvSpPr>
        <p:spPr>
          <a:xfrm>
            <a:off x="6993875" y="4095701"/>
            <a:ext cx="420274" cy="309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cxnSp>
        <p:nvCxnSpPr>
          <p:cNvPr id="1219" name="Google Shape;1219;p45"/>
          <p:cNvCxnSpPr>
            <a:stCxn id="1218" idx="4"/>
            <a:endCxn id="1220" idx="3"/>
          </p:cNvCxnSpPr>
          <p:nvPr/>
        </p:nvCxnSpPr>
        <p:spPr>
          <a:xfrm flipH="1">
            <a:off x="7103512" y="4405601"/>
            <a:ext cx="100500" cy="363300"/>
          </a:xfrm>
          <a:prstGeom prst="straightConnector1">
            <a:avLst/>
          </a:prstGeom>
          <a:noFill/>
          <a:ln cap="flat" cmpd="sng" w="19050">
            <a:solidFill>
              <a:srgbClr val="FF0000"/>
            </a:solidFill>
            <a:prstDash val="solid"/>
            <a:round/>
            <a:headEnd len="sm" w="sm" type="none"/>
            <a:tailEnd len="med" w="med" type="triangle"/>
          </a:ln>
        </p:spPr>
      </p:cxnSp>
      <p:sp>
        <p:nvSpPr>
          <p:cNvPr id="1220" name="Google Shape;1220;p45"/>
          <p:cNvSpPr txBox="1"/>
          <p:nvPr/>
        </p:nvSpPr>
        <p:spPr>
          <a:xfrm>
            <a:off x="4994972" y="4607401"/>
            <a:ext cx="2108537" cy="322965"/>
          </a:xfrm>
          <a:prstGeom prst="rect">
            <a:avLst/>
          </a:prstGeom>
          <a:noFill/>
          <a:ln cap="flat" cmpd="sng" w="9525">
            <a:solidFill>
              <a:srgbClr val="16161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161613"/>
                </a:solidFill>
                <a:latin typeface="Lato"/>
                <a:ea typeface="Lato"/>
                <a:cs typeface="Lato"/>
                <a:sym typeface="Lato"/>
              </a:rPr>
              <a:t>Benzene: more volatile than toluene</a:t>
            </a:r>
            <a:endParaRPr b="0" i="0" sz="900" u="none" cap="none" strike="noStrike">
              <a:solidFill>
                <a:srgbClr val="161613"/>
              </a:solidFill>
              <a:latin typeface="Lato"/>
              <a:ea typeface="Lato"/>
              <a:cs typeface="Lato"/>
              <a:sym typeface="Lato"/>
            </a:endParaRPr>
          </a:p>
        </p:txBody>
      </p:sp>
      <p:sp>
        <p:nvSpPr>
          <p:cNvPr id="1221" name="Google Shape;1221;p45"/>
          <p:cNvSpPr/>
          <p:nvPr/>
        </p:nvSpPr>
        <p:spPr>
          <a:xfrm>
            <a:off x="6841423" y="2589108"/>
            <a:ext cx="43711" cy="49813"/>
          </a:xfrm>
          <a:prstGeom prst="ellipse">
            <a:avLst/>
          </a:prstGeom>
          <a:solidFill>
            <a:srgbClr val="FF0000"/>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cxnSp>
        <p:nvCxnSpPr>
          <p:cNvPr id="1222" name="Google Shape;1222;p45"/>
          <p:cNvCxnSpPr/>
          <p:nvPr/>
        </p:nvCxnSpPr>
        <p:spPr>
          <a:xfrm flipH="1" rot="10800000">
            <a:off x="6859875" y="1648998"/>
            <a:ext cx="6808" cy="969304"/>
          </a:xfrm>
          <a:prstGeom prst="straightConnector1">
            <a:avLst/>
          </a:prstGeom>
          <a:noFill/>
          <a:ln cap="flat" cmpd="sng" w="19050">
            <a:solidFill>
              <a:srgbClr val="FF0000"/>
            </a:solidFill>
            <a:prstDash val="solid"/>
            <a:round/>
            <a:headEnd len="sm" w="sm" type="none"/>
            <a:tailEnd len="sm" w="sm" type="none"/>
          </a:ln>
        </p:spPr>
      </p:cxnSp>
      <p:sp>
        <p:nvSpPr>
          <p:cNvPr id="1223" name="Google Shape;1223;p45"/>
          <p:cNvSpPr/>
          <p:nvPr/>
        </p:nvSpPr>
        <p:spPr>
          <a:xfrm>
            <a:off x="8658520" y="1049783"/>
            <a:ext cx="43711" cy="49813"/>
          </a:xfrm>
          <a:prstGeom prst="ellipse">
            <a:avLst/>
          </a:prstGeom>
          <a:solidFill>
            <a:srgbClr val="FF0000"/>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cxnSp>
        <p:nvCxnSpPr>
          <p:cNvPr id="1224" name="Google Shape;1224;p45"/>
          <p:cNvCxnSpPr/>
          <p:nvPr/>
        </p:nvCxnSpPr>
        <p:spPr>
          <a:xfrm flipH="1">
            <a:off x="6861696" y="1091770"/>
            <a:ext cx="1796824" cy="854164"/>
          </a:xfrm>
          <a:prstGeom prst="straightConnector1">
            <a:avLst/>
          </a:prstGeom>
          <a:noFill/>
          <a:ln cap="flat" cmpd="sng" w="19050">
            <a:solidFill>
              <a:srgbClr val="FF0000"/>
            </a:solidFill>
            <a:prstDash val="solid"/>
            <a:round/>
            <a:headEnd len="sm" w="sm" type="none"/>
            <a:tailEnd len="sm" w="sm" type="none"/>
          </a:ln>
        </p:spPr>
      </p:cxnSp>
      <p:sp>
        <p:nvSpPr>
          <p:cNvPr id="1225" name="Google Shape;1225;p45"/>
          <p:cNvSpPr txBox="1"/>
          <p:nvPr/>
        </p:nvSpPr>
        <p:spPr>
          <a:xfrm>
            <a:off x="6777102" y="2715877"/>
            <a:ext cx="853805" cy="307858"/>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FF0000"/>
                </a:solidFill>
                <a:latin typeface="Lato"/>
                <a:ea typeface="Lato"/>
                <a:cs typeface="Lato"/>
                <a:sym typeface="Lato"/>
              </a:rPr>
              <a:t>(0.44, 0.44)</a:t>
            </a:r>
            <a:endParaRPr b="0" i="0" sz="900" u="none" cap="none" strike="noStrike">
              <a:solidFill>
                <a:srgbClr val="FF0000"/>
              </a:solidFill>
              <a:latin typeface="Lato"/>
              <a:ea typeface="Lato"/>
              <a:cs typeface="Lato"/>
              <a:sym typeface="Lato"/>
            </a:endParaRPr>
          </a:p>
        </p:txBody>
      </p:sp>
      <p:sp>
        <p:nvSpPr>
          <p:cNvPr id="1226" name="Google Shape;1226;p45"/>
          <p:cNvSpPr txBox="1"/>
          <p:nvPr/>
        </p:nvSpPr>
        <p:spPr>
          <a:xfrm>
            <a:off x="8152294" y="1204597"/>
            <a:ext cx="853805" cy="307858"/>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FF0000"/>
                </a:solidFill>
                <a:latin typeface="Lato"/>
                <a:ea typeface="Lato"/>
                <a:cs typeface="Lato"/>
                <a:sym typeface="Lato"/>
              </a:rPr>
              <a:t>(0.97, 0.97)</a:t>
            </a:r>
            <a:endParaRPr b="0" i="0" sz="900" u="none" cap="none" strike="noStrike">
              <a:solidFill>
                <a:srgbClr val="FF0000"/>
              </a:solidFill>
              <a:latin typeface="Lato"/>
              <a:ea typeface="Lato"/>
              <a:cs typeface="Lato"/>
              <a:sym typeface="Lato"/>
            </a:endParaRPr>
          </a:p>
        </p:txBody>
      </p:sp>
      <p:sp>
        <p:nvSpPr>
          <p:cNvPr id="1227" name="Google Shape;1227;p45"/>
          <p:cNvSpPr txBox="1"/>
          <p:nvPr/>
        </p:nvSpPr>
        <p:spPr>
          <a:xfrm>
            <a:off x="5987588" y="1694897"/>
            <a:ext cx="897516" cy="307858"/>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FF"/>
                </a:solidFill>
                <a:latin typeface="Lato"/>
                <a:ea typeface="Lato"/>
                <a:cs typeface="Lato"/>
                <a:sym typeface="Lato"/>
              </a:rPr>
              <a:t>~(0.44, 0.66)</a:t>
            </a:r>
            <a:endParaRPr b="0" i="0" sz="900" u="none" cap="none" strike="noStrike">
              <a:solidFill>
                <a:srgbClr val="0000FF"/>
              </a:solidFill>
              <a:latin typeface="Lato"/>
              <a:ea typeface="Lato"/>
              <a:cs typeface="Lato"/>
              <a:sym typeface="Lato"/>
            </a:endParaRPr>
          </a:p>
        </p:txBody>
      </p:sp>
      <p:sp>
        <p:nvSpPr>
          <p:cNvPr id="1228" name="Google Shape;1228;p45"/>
          <p:cNvSpPr/>
          <p:nvPr/>
        </p:nvSpPr>
        <p:spPr>
          <a:xfrm>
            <a:off x="6822075" y="1900306"/>
            <a:ext cx="82407" cy="78802"/>
          </a:xfrm>
          <a:prstGeom prst="ellipse">
            <a:avLst/>
          </a:prstGeom>
          <a:solidFill>
            <a:srgbClr val="0000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229" name="Google Shape;1229;p45"/>
          <p:cNvSpPr txBox="1"/>
          <p:nvPr/>
        </p:nvSpPr>
        <p:spPr>
          <a:xfrm>
            <a:off x="2451756" y="3465403"/>
            <a:ext cx="1332300" cy="435600"/>
          </a:xfrm>
          <a:prstGeom prst="rect">
            <a:avLst/>
          </a:prstGeom>
          <a:blipFill rotWithShape="1">
            <a:blip r:embed="rId6">
              <a:alphaModFix/>
            </a:blip>
            <a:stretch>
              <a:fillRect b="-2739" l="0" r="0" t="0"/>
            </a:stretch>
          </a:blip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230" name="Google Shape;1230;p45"/>
          <p:cNvCxnSpPr>
            <a:stCxn id="1216" idx="3"/>
            <a:endCxn id="1229" idx="1"/>
          </p:cNvCxnSpPr>
          <p:nvPr/>
        </p:nvCxnSpPr>
        <p:spPr>
          <a:xfrm>
            <a:off x="2085595" y="3677878"/>
            <a:ext cx="366300" cy="5400"/>
          </a:xfrm>
          <a:prstGeom prst="straightConnector1">
            <a:avLst/>
          </a:prstGeom>
          <a:noFill/>
          <a:ln cap="flat" cmpd="sng" w="9525">
            <a:solidFill>
              <a:srgbClr val="FF0000"/>
            </a:solidFill>
            <a:prstDash val="solid"/>
            <a:round/>
            <a:headEnd len="sm" w="sm" type="none"/>
            <a:tailEnd len="med" w="med" type="triangle"/>
          </a:ln>
        </p:spPr>
      </p:cxnSp>
      <p:sp>
        <p:nvSpPr>
          <p:cNvPr id="1231" name="Google Shape;1231;p45"/>
          <p:cNvSpPr txBox="1"/>
          <p:nvPr/>
        </p:nvSpPr>
        <p:spPr>
          <a:xfrm>
            <a:off x="874933" y="4463079"/>
            <a:ext cx="1122900" cy="3693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Calculate R</a:t>
            </a:r>
            <a:r>
              <a:rPr b="0" baseline="-25000" i="0" lang="en" sz="1100" u="none" cap="none" strike="noStrike">
                <a:solidFill>
                  <a:schemeClr val="dk1"/>
                </a:solidFill>
                <a:latin typeface="Lato"/>
                <a:ea typeface="Lato"/>
                <a:cs typeface="Lato"/>
                <a:sym typeface="Lato"/>
              </a:rPr>
              <a:t>min</a:t>
            </a:r>
            <a:endParaRPr b="0" baseline="-25000" i="0" sz="1200" u="none" cap="none" strike="noStrike">
              <a:solidFill>
                <a:schemeClr val="dk1"/>
              </a:solidFill>
              <a:latin typeface="Lato"/>
              <a:ea typeface="Lato"/>
              <a:cs typeface="Lato"/>
              <a:sym typeface="Lato"/>
            </a:endParaRPr>
          </a:p>
        </p:txBody>
      </p:sp>
      <p:sp>
        <p:nvSpPr>
          <p:cNvPr id="1232" name="Google Shape;1232;p45"/>
          <p:cNvSpPr txBox="1"/>
          <p:nvPr/>
        </p:nvSpPr>
        <p:spPr>
          <a:xfrm>
            <a:off x="2268675" y="4463079"/>
            <a:ext cx="996600" cy="398100"/>
          </a:xfrm>
          <a:prstGeom prst="rect">
            <a:avLst/>
          </a:prstGeom>
          <a:blipFill rotWithShape="1">
            <a:blip r:embed="rId7">
              <a:alphaModFix/>
            </a:blip>
            <a:stretch>
              <a:fillRect b="-3078"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33" name="Google Shape;1233;p45"/>
          <p:cNvSpPr txBox="1"/>
          <p:nvPr/>
        </p:nvSpPr>
        <p:spPr>
          <a:xfrm>
            <a:off x="3484670" y="4470300"/>
            <a:ext cx="891000" cy="3693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00"/>
                </a:highlight>
                <a:latin typeface="Lato"/>
                <a:ea typeface="Lato"/>
                <a:cs typeface="Lato"/>
                <a:sym typeface="Lato"/>
              </a:rPr>
              <a:t>R</a:t>
            </a:r>
            <a:r>
              <a:rPr b="0" baseline="-25000" i="0" lang="en" sz="1200" u="none" cap="none" strike="noStrike">
                <a:solidFill>
                  <a:schemeClr val="dk1"/>
                </a:solidFill>
                <a:highlight>
                  <a:srgbClr val="FFFF00"/>
                </a:highlight>
                <a:latin typeface="Lato"/>
                <a:ea typeface="Lato"/>
                <a:cs typeface="Lato"/>
                <a:sym typeface="Lato"/>
              </a:rPr>
              <a:t>min</a:t>
            </a:r>
            <a:r>
              <a:rPr b="0" i="0" lang="en" sz="1200" u="none" cap="none" strike="noStrike">
                <a:solidFill>
                  <a:schemeClr val="dk1"/>
                </a:solidFill>
                <a:highlight>
                  <a:srgbClr val="FFFF00"/>
                </a:highlight>
                <a:latin typeface="Lato"/>
                <a:ea typeface="Lato"/>
                <a:cs typeface="Lato"/>
                <a:sym typeface="Lato"/>
              </a:rPr>
              <a:t>=1.41</a:t>
            </a:r>
            <a:endParaRPr b="0" i="0" sz="1200" u="none" cap="none" strike="noStrike">
              <a:solidFill>
                <a:schemeClr val="dk1"/>
              </a:solidFill>
              <a:highlight>
                <a:srgbClr val="FFFF00"/>
              </a:highlight>
              <a:latin typeface="Lato"/>
              <a:ea typeface="Lato"/>
              <a:cs typeface="Lato"/>
              <a:sym typeface="Lato"/>
            </a:endParaRPr>
          </a:p>
        </p:txBody>
      </p:sp>
      <p:cxnSp>
        <p:nvCxnSpPr>
          <p:cNvPr id="1234" name="Google Shape;1234;p45"/>
          <p:cNvCxnSpPr>
            <a:stCxn id="1231" idx="3"/>
            <a:endCxn id="1232" idx="1"/>
          </p:cNvCxnSpPr>
          <p:nvPr/>
        </p:nvCxnSpPr>
        <p:spPr>
          <a:xfrm>
            <a:off x="1997833" y="4647729"/>
            <a:ext cx="270900" cy="14400"/>
          </a:xfrm>
          <a:prstGeom prst="straightConnector1">
            <a:avLst/>
          </a:prstGeom>
          <a:noFill/>
          <a:ln cap="flat" cmpd="sng" w="9525">
            <a:solidFill>
              <a:srgbClr val="FF0000"/>
            </a:solidFill>
            <a:prstDash val="solid"/>
            <a:round/>
            <a:headEnd len="sm" w="sm" type="none"/>
            <a:tailEnd len="med" w="med" type="triangle"/>
          </a:ln>
        </p:spPr>
      </p:cxnSp>
      <p:cxnSp>
        <p:nvCxnSpPr>
          <p:cNvPr id="1235" name="Google Shape;1235;p45"/>
          <p:cNvCxnSpPr>
            <a:endCxn id="1233" idx="1"/>
          </p:cNvCxnSpPr>
          <p:nvPr/>
        </p:nvCxnSpPr>
        <p:spPr>
          <a:xfrm flipH="1" rot="10800000">
            <a:off x="3261170" y="4654950"/>
            <a:ext cx="223500" cy="6600"/>
          </a:xfrm>
          <a:prstGeom prst="straightConnector1">
            <a:avLst/>
          </a:prstGeom>
          <a:noFill/>
          <a:ln cap="flat" cmpd="sng" w="9525">
            <a:solidFill>
              <a:srgbClr val="FF0000"/>
            </a:solidFill>
            <a:prstDash val="solid"/>
            <a:round/>
            <a:headEnd len="sm" w="sm" type="none"/>
            <a:tailEnd len="med" w="med" type="triangle"/>
          </a:ln>
        </p:spPr>
      </p:cxnSp>
      <p:sp>
        <p:nvSpPr>
          <p:cNvPr id="1236" name="Google Shape;1236;p45"/>
          <p:cNvSpPr txBox="1"/>
          <p:nvPr>
            <p:ph idx="4294967295" type="ctrTitle"/>
          </p:nvPr>
        </p:nvSpPr>
        <p:spPr>
          <a:xfrm>
            <a:off x="412125" y="211619"/>
            <a:ext cx="77175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t>Solution-Step One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46"/>
          <p:cNvSpPr txBox="1"/>
          <p:nvPr>
            <p:ph idx="4294967295" type="title"/>
          </p:nvPr>
        </p:nvSpPr>
        <p:spPr>
          <a:xfrm>
            <a:off x="529950" y="150544"/>
            <a:ext cx="7038900" cy="632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2700"/>
              <a:t>Solution-Step two</a:t>
            </a:r>
            <a:endParaRPr sz="2700"/>
          </a:p>
        </p:txBody>
      </p:sp>
      <p:sp>
        <p:nvSpPr>
          <p:cNvPr id="1242" name="Google Shape;1242;p46"/>
          <p:cNvSpPr txBox="1"/>
          <p:nvPr>
            <p:ph idx="4294967295" type="body"/>
          </p:nvPr>
        </p:nvSpPr>
        <p:spPr>
          <a:xfrm>
            <a:off x="404135" y="743892"/>
            <a:ext cx="3490200" cy="417000"/>
          </a:xfrm>
          <a:prstGeom prst="rect">
            <a:avLst/>
          </a:prstGeom>
          <a:noFill/>
          <a:ln>
            <a:noFill/>
          </a:ln>
        </p:spPr>
        <p:txBody>
          <a:bodyPr anchorCtr="0" anchor="t" bIns="91425" lIns="91425" spcFirstLastPara="1" rIns="91425" wrap="square" tIns="91425">
            <a:noAutofit/>
          </a:bodyPr>
          <a:lstStyle/>
          <a:p>
            <a:pPr indent="0" lvl="0" marL="146050" rtl="0" algn="l">
              <a:lnSpc>
                <a:spcPct val="80000"/>
              </a:lnSpc>
              <a:spcBef>
                <a:spcPts val="0"/>
              </a:spcBef>
              <a:spcAft>
                <a:spcPts val="0"/>
              </a:spcAft>
              <a:buSzPts val="813"/>
              <a:buNone/>
            </a:pPr>
            <a:r>
              <a:rPr lang="en" u="sng">
                <a:solidFill>
                  <a:srgbClr val="161613"/>
                </a:solidFill>
              </a:rPr>
              <a:t>Determine number of stages at 2xR</a:t>
            </a:r>
            <a:r>
              <a:rPr baseline="-25000" lang="en" u="sng">
                <a:solidFill>
                  <a:srgbClr val="161613"/>
                </a:solidFill>
              </a:rPr>
              <a:t>min</a:t>
            </a:r>
            <a:endParaRPr/>
          </a:p>
          <a:p>
            <a:pPr indent="0" lvl="0" marL="146050" rtl="0" algn="l">
              <a:lnSpc>
                <a:spcPct val="80000"/>
              </a:lnSpc>
              <a:spcBef>
                <a:spcPts val="0"/>
              </a:spcBef>
              <a:spcAft>
                <a:spcPts val="0"/>
              </a:spcAft>
              <a:buSzPts val="813"/>
              <a:buNone/>
            </a:pPr>
            <a:r>
              <a:t/>
            </a:r>
            <a:endParaRPr sz="875"/>
          </a:p>
        </p:txBody>
      </p:sp>
      <p:pic>
        <p:nvPicPr>
          <p:cNvPr id="1243" name="Google Shape;1243;p46"/>
          <p:cNvPicPr preferRelativeResize="0"/>
          <p:nvPr/>
        </p:nvPicPr>
        <p:blipFill rotWithShape="1">
          <a:blip r:embed="rId3">
            <a:alphaModFix/>
          </a:blip>
          <a:srcRect b="7813" l="8174" r="9918" t="10199"/>
          <a:stretch/>
        </p:blipFill>
        <p:spPr>
          <a:xfrm>
            <a:off x="4816950" y="833481"/>
            <a:ext cx="4257941" cy="3642997"/>
          </a:xfrm>
          <a:prstGeom prst="rect">
            <a:avLst/>
          </a:prstGeom>
          <a:noFill/>
          <a:ln cap="flat" cmpd="sng" w="9525">
            <a:solidFill>
              <a:srgbClr val="161613"/>
            </a:solidFill>
            <a:prstDash val="solid"/>
            <a:round/>
            <a:headEnd len="sm" w="sm" type="none"/>
            <a:tailEnd len="sm" w="sm" type="none"/>
          </a:ln>
        </p:spPr>
      </p:pic>
      <p:sp>
        <p:nvSpPr>
          <p:cNvPr id="1244" name="Google Shape;1244;p46"/>
          <p:cNvSpPr txBox="1"/>
          <p:nvPr/>
        </p:nvSpPr>
        <p:spPr>
          <a:xfrm>
            <a:off x="60454" y="1255607"/>
            <a:ext cx="5799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161613"/>
                </a:solidFill>
                <a:latin typeface="Lato"/>
                <a:ea typeface="Lato"/>
                <a:cs typeface="Lato"/>
                <a:sym typeface="Lato"/>
              </a:rPr>
              <a:t>Q</a:t>
            </a:r>
            <a:endParaRPr b="0" i="0" sz="1300" u="none" cap="none" strike="noStrike">
              <a:solidFill>
                <a:srgbClr val="16161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161613"/>
                </a:solidFill>
                <a:latin typeface="Lato"/>
                <a:ea typeface="Lato"/>
                <a:cs typeface="Lato"/>
                <a:sym typeface="Lato"/>
              </a:rPr>
              <a:t>Line</a:t>
            </a:r>
            <a:endParaRPr b="0" i="0" sz="1300" u="none" cap="none" strike="noStrike">
              <a:solidFill>
                <a:srgbClr val="161613"/>
              </a:solidFill>
              <a:latin typeface="Lato"/>
              <a:ea typeface="Lato"/>
              <a:cs typeface="Lato"/>
              <a:sym typeface="Lato"/>
            </a:endParaRPr>
          </a:p>
        </p:txBody>
      </p:sp>
      <p:sp>
        <p:nvSpPr>
          <p:cNvPr id="1245" name="Google Shape;1245;p46"/>
          <p:cNvSpPr/>
          <p:nvPr/>
        </p:nvSpPr>
        <p:spPr>
          <a:xfrm>
            <a:off x="601997" y="1345628"/>
            <a:ext cx="168300" cy="468900"/>
          </a:xfrm>
          <a:prstGeom prst="leftBracket">
            <a:avLst>
              <a:gd fmla="val 8333" name="adj"/>
            </a:avLst>
          </a:prstGeom>
          <a:noFill/>
          <a:ln cap="flat" cmpd="sng" w="9525">
            <a:solidFill>
              <a:srgbClr val="16161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246" name="Google Shape;1246;p46"/>
          <p:cNvSpPr txBox="1"/>
          <p:nvPr/>
        </p:nvSpPr>
        <p:spPr>
          <a:xfrm>
            <a:off x="54161" y="2463481"/>
            <a:ext cx="5742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161613"/>
                </a:solidFill>
                <a:latin typeface="Lato"/>
                <a:ea typeface="Lato"/>
                <a:cs typeface="Lato"/>
                <a:sym typeface="Lato"/>
              </a:rPr>
              <a:t>R </a:t>
            </a:r>
            <a:endParaRPr b="0" i="0" sz="1300" u="none" cap="none" strike="noStrike">
              <a:solidFill>
                <a:srgbClr val="16161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161613"/>
                </a:solidFill>
                <a:latin typeface="Lato"/>
                <a:ea typeface="Lato"/>
                <a:cs typeface="Lato"/>
                <a:sym typeface="Lato"/>
              </a:rPr>
              <a:t>Line</a:t>
            </a:r>
            <a:endParaRPr b="0" i="0" sz="1300" u="none" cap="none" strike="noStrike">
              <a:solidFill>
                <a:srgbClr val="161613"/>
              </a:solidFill>
              <a:latin typeface="Lato"/>
              <a:ea typeface="Lato"/>
              <a:cs typeface="Lato"/>
              <a:sym typeface="Lato"/>
            </a:endParaRPr>
          </a:p>
        </p:txBody>
      </p:sp>
      <p:sp>
        <p:nvSpPr>
          <p:cNvPr id="1247" name="Google Shape;1247;p46"/>
          <p:cNvSpPr/>
          <p:nvPr/>
        </p:nvSpPr>
        <p:spPr>
          <a:xfrm>
            <a:off x="601997" y="1935312"/>
            <a:ext cx="184200" cy="1644300"/>
          </a:xfrm>
          <a:prstGeom prst="leftBracket">
            <a:avLst>
              <a:gd fmla="val 8333" name="adj"/>
            </a:avLst>
          </a:prstGeom>
          <a:noFill/>
          <a:ln cap="flat" cmpd="sng" w="9525">
            <a:solidFill>
              <a:srgbClr val="16161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248" name="Google Shape;1248;p46"/>
          <p:cNvSpPr txBox="1"/>
          <p:nvPr/>
        </p:nvSpPr>
        <p:spPr>
          <a:xfrm>
            <a:off x="692240" y="2579702"/>
            <a:ext cx="891000" cy="3693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R</a:t>
            </a:r>
            <a:r>
              <a:rPr b="0" baseline="-25000" i="0" lang="en" sz="1200" u="none" cap="none" strike="noStrike">
                <a:solidFill>
                  <a:schemeClr val="dk1"/>
                </a:solidFill>
                <a:latin typeface="Lato"/>
                <a:ea typeface="Lato"/>
                <a:cs typeface="Lato"/>
                <a:sym typeface="Lato"/>
              </a:rPr>
              <a:t>min</a:t>
            </a:r>
            <a:r>
              <a:rPr b="0" i="0" lang="en" sz="1200" u="none" cap="none" strike="noStrike">
                <a:solidFill>
                  <a:schemeClr val="dk1"/>
                </a:solidFill>
                <a:latin typeface="Lato"/>
                <a:ea typeface="Lato"/>
                <a:cs typeface="Lato"/>
                <a:sym typeface="Lato"/>
              </a:rPr>
              <a:t>=1.41</a:t>
            </a:r>
            <a:endParaRPr b="0" i="0" sz="1200" u="none" cap="none" strike="noStrike">
              <a:solidFill>
                <a:schemeClr val="dk1"/>
              </a:solidFill>
              <a:latin typeface="Lato"/>
              <a:ea typeface="Lato"/>
              <a:cs typeface="Lato"/>
              <a:sym typeface="Lato"/>
            </a:endParaRPr>
          </a:p>
        </p:txBody>
      </p:sp>
      <p:sp>
        <p:nvSpPr>
          <p:cNvPr id="1249" name="Google Shape;1249;p46"/>
          <p:cNvSpPr txBox="1"/>
          <p:nvPr/>
        </p:nvSpPr>
        <p:spPr>
          <a:xfrm>
            <a:off x="1727884" y="2579702"/>
            <a:ext cx="1268100" cy="3693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R=2xR</a:t>
            </a:r>
            <a:r>
              <a:rPr b="0" baseline="-25000" i="0" lang="en" sz="1200" u="none" cap="none" strike="noStrike">
                <a:solidFill>
                  <a:schemeClr val="dk1"/>
                </a:solidFill>
                <a:latin typeface="Lato"/>
                <a:ea typeface="Lato"/>
                <a:cs typeface="Lato"/>
                <a:sym typeface="Lato"/>
              </a:rPr>
              <a:t>min</a:t>
            </a:r>
            <a:r>
              <a:rPr b="0" i="0" lang="en" sz="1200" u="none" cap="none" strike="noStrike">
                <a:solidFill>
                  <a:schemeClr val="dk1"/>
                </a:solidFill>
                <a:latin typeface="Lato"/>
                <a:ea typeface="Lato"/>
                <a:cs typeface="Lato"/>
                <a:sym typeface="Lato"/>
              </a:rPr>
              <a:t>=2.81</a:t>
            </a:r>
            <a:endParaRPr b="0" i="0" sz="1200" u="none" cap="none" strike="noStrike">
              <a:solidFill>
                <a:schemeClr val="dk1"/>
              </a:solidFill>
              <a:latin typeface="Lato"/>
              <a:ea typeface="Lato"/>
              <a:cs typeface="Lato"/>
              <a:sym typeface="Lato"/>
            </a:endParaRPr>
          </a:p>
        </p:txBody>
      </p:sp>
      <p:sp>
        <p:nvSpPr>
          <p:cNvPr id="1250" name="Google Shape;1250;p46"/>
          <p:cNvSpPr txBox="1"/>
          <p:nvPr/>
        </p:nvSpPr>
        <p:spPr>
          <a:xfrm>
            <a:off x="3140843" y="2578562"/>
            <a:ext cx="1375800" cy="354600"/>
          </a:xfrm>
          <a:prstGeom prst="rect">
            <a:avLst/>
          </a:prstGeom>
          <a:blipFill rotWithShape="1">
            <a:blip r:embed="rId4">
              <a:alphaModFix/>
            </a:blip>
            <a:stretch>
              <a:fillRect b="0" l="0" r="-43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51" name="Google Shape;1251;p46"/>
          <p:cNvSpPr txBox="1"/>
          <p:nvPr/>
        </p:nvSpPr>
        <p:spPr>
          <a:xfrm>
            <a:off x="686073" y="3065065"/>
            <a:ext cx="2175300" cy="386400"/>
          </a:xfrm>
          <a:prstGeom prst="rect">
            <a:avLst/>
          </a:prstGeom>
          <a:blipFill rotWithShape="1">
            <a:blip r:embed="rId5">
              <a:alphaModFix/>
            </a:blip>
            <a:stretch>
              <a:fillRect b="0" l="0" r="0" t="0"/>
            </a:stretch>
          </a:blip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52" name="Google Shape;1252;p46"/>
          <p:cNvSpPr txBox="1"/>
          <p:nvPr/>
        </p:nvSpPr>
        <p:spPr>
          <a:xfrm>
            <a:off x="686073" y="1448278"/>
            <a:ext cx="2026500" cy="276900"/>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Arial"/>
                <a:ea typeface="Arial"/>
                <a:cs typeface="Arial"/>
                <a:sym typeface="Arial"/>
              </a:rPr>
              <a:t>Same as the previous slide</a:t>
            </a:r>
            <a:endParaRPr/>
          </a:p>
        </p:txBody>
      </p:sp>
      <p:cxnSp>
        <p:nvCxnSpPr>
          <p:cNvPr id="1253" name="Google Shape;1253;p46"/>
          <p:cNvCxnSpPr/>
          <p:nvPr/>
        </p:nvCxnSpPr>
        <p:spPr>
          <a:xfrm rot="10800000">
            <a:off x="6936059" y="1375222"/>
            <a:ext cx="0" cy="1263900"/>
          </a:xfrm>
          <a:prstGeom prst="straightConnector1">
            <a:avLst/>
          </a:prstGeom>
          <a:noFill/>
          <a:ln cap="flat" cmpd="sng" w="19050">
            <a:solidFill>
              <a:srgbClr val="FF0000"/>
            </a:solidFill>
            <a:prstDash val="solid"/>
            <a:round/>
            <a:headEnd len="sm" w="sm" type="none"/>
            <a:tailEnd len="sm" w="sm" type="none"/>
          </a:ln>
        </p:spPr>
      </p:cxnSp>
      <p:sp>
        <p:nvSpPr>
          <p:cNvPr id="1254" name="Google Shape;1254;p46"/>
          <p:cNvSpPr txBox="1"/>
          <p:nvPr/>
        </p:nvSpPr>
        <p:spPr>
          <a:xfrm>
            <a:off x="6815108" y="2604420"/>
            <a:ext cx="8538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0000"/>
                </a:solidFill>
                <a:latin typeface="Lato"/>
                <a:ea typeface="Lato"/>
                <a:cs typeface="Lato"/>
                <a:sym typeface="Lato"/>
              </a:rPr>
              <a:t>(0.44, 0.44)</a:t>
            </a:r>
            <a:endParaRPr b="0" i="0" sz="1050" u="none" cap="none" strike="noStrike">
              <a:solidFill>
                <a:srgbClr val="FF0000"/>
              </a:solidFill>
              <a:latin typeface="Lato"/>
              <a:ea typeface="Lato"/>
              <a:cs typeface="Lato"/>
              <a:sym typeface="Lato"/>
            </a:endParaRPr>
          </a:p>
        </p:txBody>
      </p:sp>
      <p:sp>
        <p:nvSpPr>
          <p:cNvPr id="1255" name="Google Shape;1255;p46"/>
          <p:cNvSpPr/>
          <p:nvPr/>
        </p:nvSpPr>
        <p:spPr>
          <a:xfrm>
            <a:off x="6913199" y="2604420"/>
            <a:ext cx="45600" cy="45600"/>
          </a:xfrm>
          <a:prstGeom prst="ellipse">
            <a:avLst/>
          </a:prstGeom>
          <a:solidFill>
            <a:schemeClr val="accent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56" name="Google Shape;1256;p46"/>
          <p:cNvSpPr txBox="1"/>
          <p:nvPr/>
        </p:nvSpPr>
        <p:spPr>
          <a:xfrm>
            <a:off x="686074" y="2034818"/>
            <a:ext cx="861900" cy="3849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y=x point</a:t>
            </a:r>
            <a:r>
              <a:rPr b="0" i="0" lang="en" sz="1300" u="none" cap="none" strike="noStrike">
                <a:solidFill>
                  <a:schemeClr val="dk1"/>
                </a:solidFill>
                <a:latin typeface="Lato"/>
                <a:ea typeface="Lato"/>
                <a:cs typeface="Lato"/>
                <a:sym typeface="Lato"/>
              </a:rPr>
              <a:t>    </a:t>
            </a:r>
            <a:endParaRPr b="0" i="0" sz="1300" u="none" cap="none" strike="noStrike">
              <a:solidFill>
                <a:schemeClr val="dk1"/>
              </a:solidFill>
              <a:latin typeface="Lato"/>
              <a:ea typeface="Lato"/>
              <a:cs typeface="Lato"/>
              <a:sym typeface="Lato"/>
            </a:endParaRPr>
          </a:p>
        </p:txBody>
      </p:sp>
      <p:sp>
        <p:nvSpPr>
          <p:cNvPr id="1257" name="Google Shape;1257;p46"/>
          <p:cNvSpPr txBox="1"/>
          <p:nvPr/>
        </p:nvSpPr>
        <p:spPr>
          <a:xfrm>
            <a:off x="1910537" y="2034598"/>
            <a:ext cx="1770000" cy="3693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(X</a:t>
            </a:r>
            <a:r>
              <a:rPr b="0" baseline="-25000" i="0" lang="en" sz="1200" u="none" cap="none" strike="noStrike">
                <a:solidFill>
                  <a:schemeClr val="dk1"/>
                </a:solidFill>
                <a:latin typeface="Lato"/>
                <a:ea typeface="Lato"/>
                <a:cs typeface="Lato"/>
                <a:sym typeface="Lato"/>
              </a:rPr>
              <a:t>D</a:t>
            </a:r>
            <a:r>
              <a:rPr b="0" i="0" lang="en" sz="1200" u="none" cap="none" strike="noStrike">
                <a:solidFill>
                  <a:schemeClr val="dk1"/>
                </a:solidFill>
                <a:latin typeface="Lato"/>
                <a:ea typeface="Lato"/>
                <a:cs typeface="Lato"/>
                <a:sym typeface="Lato"/>
              </a:rPr>
              <a:t>,X</a:t>
            </a:r>
            <a:r>
              <a:rPr b="0" baseline="-25000" i="0" lang="en" sz="1200" u="none" cap="none" strike="noStrike">
                <a:solidFill>
                  <a:schemeClr val="dk1"/>
                </a:solidFill>
                <a:latin typeface="Lato"/>
                <a:ea typeface="Lato"/>
                <a:cs typeface="Lato"/>
                <a:sym typeface="Lato"/>
              </a:rPr>
              <a:t>D</a:t>
            </a:r>
            <a:r>
              <a:rPr b="0" i="0" lang="en" sz="1200" u="none" cap="none" strike="noStrike">
                <a:solidFill>
                  <a:schemeClr val="dk1"/>
                </a:solidFill>
                <a:latin typeface="Lato"/>
                <a:ea typeface="Lato"/>
                <a:cs typeface="Lato"/>
                <a:sym typeface="Lato"/>
              </a:rPr>
              <a:t>)=(0.97, 0.97)</a:t>
            </a:r>
            <a:endParaRPr b="0" i="0" sz="1200" u="none" cap="none" strike="noStrike">
              <a:solidFill>
                <a:schemeClr val="dk1"/>
              </a:solidFill>
              <a:latin typeface="Lato"/>
              <a:ea typeface="Lato"/>
              <a:cs typeface="Lato"/>
              <a:sym typeface="Lato"/>
            </a:endParaRPr>
          </a:p>
        </p:txBody>
      </p:sp>
      <p:cxnSp>
        <p:nvCxnSpPr>
          <p:cNvPr id="1258" name="Google Shape;1258;p46"/>
          <p:cNvCxnSpPr>
            <a:stCxn id="1256" idx="3"/>
          </p:cNvCxnSpPr>
          <p:nvPr/>
        </p:nvCxnSpPr>
        <p:spPr>
          <a:xfrm>
            <a:off x="1547974" y="2227268"/>
            <a:ext cx="353400" cy="3900"/>
          </a:xfrm>
          <a:prstGeom prst="straightConnector1">
            <a:avLst/>
          </a:prstGeom>
          <a:noFill/>
          <a:ln cap="flat" cmpd="sng" w="9525">
            <a:solidFill>
              <a:srgbClr val="FF0000"/>
            </a:solidFill>
            <a:prstDash val="solid"/>
            <a:round/>
            <a:headEnd len="sm" w="sm" type="none"/>
            <a:tailEnd len="med" w="med" type="triangle"/>
          </a:ln>
        </p:spPr>
      </p:cxnSp>
      <p:sp>
        <p:nvSpPr>
          <p:cNvPr id="1259" name="Google Shape;1259;p46"/>
          <p:cNvSpPr txBox="1"/>
          <p:nvPr/>
        </p:nvSpPr>
        <p:spPr>
          <a:xfrm>
            <a:off x="3065692" y="3065065"/>
            <a:ext cx="706800" cy="3693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y=0.58</a:t>
            </a:r>
            <a:endParaRPr b="0" i="0" sz="1200" u="none" cap="none" strike="noStrike">
              <a:solidFill>
                <a:schemeClr val="dk1"/>
              </a:solidFill>
              <a:latin typeface="Lato"/>
              <a:ea typeface="Lato"/>
              <a:cs typeface="Lato"/>
              <a:sym typeface="Lato"/>
            </a:endParaRPr>
          </a:p>
        </p:txBody>
      </p:sp>
      <p:sp>
        <p:nvSpPr>
          <p:cNvPr id="1260" name="Google Shape;1260;p46"/>
          <p:cNvSpPr/>
          <p:nvPr/>
        </p:nvSpPr>
        <p:spPr>
          <a:xfrm>
            <a:off x="8712200" y="1102360"/>
            <a:ext cx="45600" cy="45600"/>
          </a:xfrm>
          <a:prstGeom prst="ellipse">
            <a:avLst/>
          </a:prstGeom>
          <a:solidFill>
            <a:schemeClr val="accent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61" name="Google Shape;1261;p46"/>
          <p:cNvSpPr txBox="1"/>
          <p:nvPr/>
        </p:nvSpPr>
        <p:spPr>
          <a:xfrm>
            <a:off x="8186642" y="1529077"/>
            <a:ext cx="8538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0000"/>
                </a:solidFill>
                <a:latin typeface="Lato"/>
                <a:ea typeface="Lato"/>
                <a:cs typeface="Lato"/>
                <a:sym typeface="Lato"/>
              </a:rPr>
              <a:t>(0.97, 0.97)</a:t>
            </a:r>
            <a:endParaRPr b="0" i="0" sz="1050" u="none" cap="none" strike="noStrike">
              <a:solidFill>
                <a:srgbClr val="FF0000"/>
              </a:solidFill>
              <a:latin typeface="Lato"/>
              <a:ea typeface="Lato"/>
              <a:cs typeface="Lato"/>
              <a:sym typeface="Lato"/>
            </a:endParaRPr>
          </a:p>
        </p:txBody>
      </p:sp>
      <p:sp>
        <p:nvSpPr>
          <p:cNvPr id="1262" name="Google Shape;1262;p46"/>
          <p:cNvSpPr/>
          <p:nvPr/>
        </p:nvSpPr>
        <p:spPr>
          <a:xfrm>
            <a:off x="6900201" y="2235200"/>
            <a:ext cx="45600" cy="45600"/>
          </a:xfrm>
          <a:prstGeom prst="ellipse">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63" name="Google Shape;1263;p46"/>
          <p:cNvSpPr txBox="1"/>
          <p:nvPr/>
        </p:nvSpPr>
        <p:spPr>
          <a:xfrm>
            <a:off x="5896314" y="1932603"/>
            <a:ext cx="8538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0000"/>
                </a:solidFill>
                <a:latin typeface="Lato"/>
                <a:ea typeface="Lato"/>
                <a:cs typeface="Lato"/>
                <a:sym typeface="Lato"/>
              </a:rPr>
              <a:t>(0.44, 0.58)</a:t>
            </a:r>
            <a:endParaRPr b="0" i="0" sz="1050" u="none" cap="none" strike="noStrike">
              <a:solidFill>
                <a:srgbClr val="FF0000"/>
              </a:solidFill>
              <a:latin typeface="Lato"/>
              <a:ea typeface="Lato"/>
              <a:cs typeface="Lato"/>
              <a:sym typeface="Lato"/>
            </a:endParaRPr>
          </a:p>
        </p:txBody>
      </p:sp>
      <p:cxnSp>
        <p:nvCxnSpPr>
          <p:cNvPr id="1264" name="Google Shape;1264;p46"/>
          <p:cNvCxnSpPr>
            <a:stCxn id="1260" idx="2"/>
          </p:cNvCxnSpPr>
          <p:nvPr/>
        </p:nvCxnSpPr>
        <p:spPr>
          <a:xfrm flipH="1">
            <a:off x="6913100" y="1125160"/>
            <a:ext cx="1799100" cy="1155600"/>
          </a:xfrm>
          <a:prstGeom prst="straightConnector1">
            <a:avLst/>
          </a:prstGeom>
          <a:noFill/>
          <a:ln cap="flat" cmpd="sng" w="9525">
            <a:solidFill>
              <a:srgbClr val="FF0000"/>
            </a:solidFill>
            <a:prstDash val="solid"/>
            <a:round/>
            <a:headEnd len="sm" w="sm" type="none"/>
            <a:tailEnd len="sm" w="sm" type="none"/>
          </a:ln>
        </p:spPr>
      </p:cxnSp>
      <p:cxnSp>
        <p:nvCxnSpPr>
          <p:cNvPr id="1265" name="Google Shape;1265;p46"/>
          <p:cNvCxnSpPr>
            <a:endCxn id="1249" idx="1"/>
          </p:cNvCxnSpPr>
          <p:nvPr/>
        </p:nvCxnSpPr>
        <p:spPr>
          <a:xfrm>
            <a:off x="1592584" y="2758352"/>
            <a:ext cx="135300" cy="6000"/>
          </a:xfrm>
          <a:prstGeom prst="straightConnector1">
            <a:avLst/>
          </a:prstGeom>
          <a:noFill/>
          <a:ln cap="flat" cmpd="sng" w="9525">
            <a:solidFill>
              <a:srgbClr val="FF0000"/>
            </a:solidFill>
            <a:prstDash val="solid"/>
            <a:round/>
            <a:headEnd len="sm" w="sm" type="none"/>
            <a:tailEnd len="med" w="med" type="triangle"/>
          </a:ln>
        </p:spPr>
      </p:cxnSp>
      <p:cxnSp>
        <p:nvCxnSpPr>
          <p:cNvPr id="1266" name="Google Shape;1266;p46"/>
          <p:cNvCxnSpPr>
            <a:stCxn id="1249" idx="3"/>
            <a:endCxn id="1250" idx="1"/>
          </p:cNvCxnSpPr>
          <p:nvPr/>
        </p:nvCxnSpPr>
        <p:spPr>
          <a:xfrm flipH="1" rot="10800000">
            <a:off x="2995984" y="2755952"/>
            <a:ext cx="144900" cy="8400"/>
          </a:xfrm>
          <a:prstGeom prst="straightConnector1">
            <a:avLst/>
          </a:prstGeom>
          <a:noFill/>
          <a:ln cap="flat" cmpd="sng" w="9525">
            <a:solidFill>
              <a:srgbClr val="FF0000"/>
            </a:solidFill>
            <a:prstDash val="solid"/>
            <a:round/>
            <a:headEnd len="sm" w="sm" type="none"/>
            <a:tailEnd len="med" w="med" type="triangle"/>
          </a:ln>
        </p:spPr>
      </p:cxnSp>
      <p:cxnSp>
        <p:nvCxnSpPr>
          <p:cNvPr id="1267" name="Google Shape;1267;p46"/>
          <p:cNvCxnSpPr>
            <a:stCxn id="1251" idx="3"/>
            <a:endCxn id="1259" idx="1"/>
          </p:cNvCxnSpPr>
          <p:nvPr/>
        </p:nvCxnSpPr>
        <p:spPr>
          <a:xfrm flipH="1" rot="10800000">
            <a:off x="2861373" y="3249865"/>
            <a:ext cx="204300" cy="8400"/>
          </a:xfrm>
          <a:prstGeom prst="straightConnector1">
            <a:avLst/>
          </a:prstGeom>
          <a:noFill/>
          <a:ln cap="flat" cmpd="sng" w="9525">
            <a:solidFill>
              <a:srgbClr val="FF0000"/>
            </a:solidFill>
            <a:prstDash val="solid"/>
            <a:round/>
            <a:headEnd len="sm" w="sm" type="none"/>
            <a:tailEnd len="med" w="med" type="triangle"/>
          </a:ln>
        </p:spPr>
      </p:cxnSp>
      <p:cxnSp>
        <p:nvCxnSpPr>
          <p:cNvPr id="1268" name="Google Shape;1268;p46"/>
          <p:cNvCxnSpPr>
            <a:stCxn id="1269" idx="3"/>
            <a:endCxn id="1270" idx="1"/>
          </p:cNvCxnSpPr>
          <p:nvPr/>
        </p:nvCxnSpPr>
        <p:spPr>
          <a:xfrm>
            <a:off x="1568672" y="4070698"/>
            <a:ext cx="224700" cy="0"/>
          </a:xfrm>
          <a:prstGeom prst="straightConnector1">
            <a:avLst/>
          </a:prstGeom>
          <a:noFill/>
          <a:ln cap="flat" cmpd="sng" w="9525">
            <a:solidFill>
              <a:srgbClr val="FF0000"/>
            </a:solidFill>
            <a:prstDash val="solid"/>
            <a:round/>
            <a:headEnd len="sm" w="sm" type="none"/>
            <a:tailEnd len="med" w="med" type="triangle"/>
          </a:ln>
        </p:spPr>
      </p:cxnSp>
      <p:sp>
        <p:nvSpPr>
          <p:cNvPr id="1271" name="Google Shape;1271;p46"/>
          <p:cNvSpPr txBox="1"/>
          <p:nvPr/>
        </p:nvSpPr>
        <p:spPr>
          <a:xfrm>
            <a:off x="39962" y="3770526"/>
            <a:ext cx="5742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161613"/>
                </a:solidFill>
                <a:latin typeface="Lato"/>
                <a:ea typeface="Lato"/>
                <a:cs typeface="Lato"/>
                <a:sym typeface="Lato"/>
              </a:rPr>
              <a:t>S </a:t>
            </a:r>
            <a:endParaRPr b="0" i="0" sz="1300" u="none" cap="none" strike="noStrike">
              <a:solidFill>
                <a:srgbClr val="16161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161613"/>
                </a:solidFill>
                <a:latin typeface="Lato"/>
                <a:ea typeface="Lato"/>
                <a:cs typeface="Lato"/>
                <a:sym typeface="Lato"/>
              </a:rPr>
              <a:t>Line</a:t>
            </a:r>
            <a:endParaRPr b="0" i="0" sz="1300" u="none" cap="none" strike="noStrike">
              <a:solidFill>
                <a:srgbClr val="161613"/>
              </a:solidFill>
              <a:latin typeface="Lato"/>
              <a:ea typeface="Lato"/>
              <a:cs typeface="Lato"/>
              <a:sym typeface="Lato"/>
            </a:endParaRPr>
          </a:p>
        </p:txBody>
      </p:sp>
      <p:sp>
        <p:nvSpPr>
          <p:cNvPr id="1272" name="Google Shape;1272;p46"/>
          <p:cNvSpPr/>
          <p:nvPr/>
        </p:nvSpPr>
        <p:spPr>
          <a:xfrm>
            <a:off x="609908" y="3684114"/>
            <a:ext cx="160200" cy="773100"/>
          </a:xfrm>
          <a:prstGeom prst="leftBracket">
            <a:avLst>
              <a:gd fmla="val 8333" name="adj"/>
            </a:avLst>
          </a:prstGeom>
          <a:noFill/>
          <a:ln cap="flat" cmpd="sng" w="9525">
            <a:solidFill>
              <a:srgbClr val="16161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269" name="Google Shape;1269;p46"/>
          <p:cNvSpPr txBox="1"/>
          <p:nvPr/>
        </p:nvSpPr>
        <p:spPr>
          <a:xfrm>
            <a:off x="706772" y="3878248"/>
            <a:ext cx="861900" cy="3849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y=x point</a:t>
            </a:r>
            <a:r>
              <a:rPr b="0" i="0" lang="en" sz="1300" u="none" cap="none" strike="noStrike">
                <a:solidFill>
                  <a:schemeClr val="dk1"/>
                </a:solidFill>
                <a:latin typeface="Lato"/>
                <a:ea typeface="Lato"/>
                <a:cs typeface="Lato"/>
                <a:sym typeface="Lato"/>
              </a:rPr>
              <a:t>    </a:t>
            </a:r>
            <a:endParaRPr b="0" i="0" sz="1300" u="none" cap="none" strike="noStrike">
              <a:solidFill>
                <a:schemeClr val="dk1"/>
              </a:solidFill>
              <a:latin typeface="Lato"/>
              <a:ea typeface="Lato"/>
              <a:cs typeface="Lato"/>
              <a:sym typeface="Lato"/>
            </a:endParaRPr>
          </a:p>
        </p:txBody>
      </p:sp>
      <p:sp>
        <p:nvSpPr>
          <p:cNvPr id="1270" name="Google Shape;1270;p46"/>
          <p:cNvSpPr txBox="1"/>
          <p:nvPr/>
        </p:nvSpPr>
        <p:spPr>
          <a:xfrm>
            <a:off x="1793367" y="3886047"/>
            <a:ext cx="2769600" cy="3693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(X</a:t>
            </a:r>
            <a:r>
              <a:rPr b="0" baseline="-25000" i="0" lang="en" sz="1200" u="none" cap="none" strike="noStrike">
                <a:solidFill>
                  <a:schemeClr val="dk1"/>
                </a:solidFill>
                <a:latin typeface="Lato"/>
                <a:ea typeface="Lato"/>
                <a:cs typeface="Lato"/>
                <a:sym typeface="Lato"/>
              </a:rPr>
              <a:t>B</a:t>
            </a:r>
            <a:r>
              <a:rPr b="0" i="0" lang="en" sz="1200" u="none" cap="none" strike="noStrike">
                <a:solidFill>
                  <a:schemeClr val="dk1"/>
                </a:solidFill>
                <a:latin typeface="Lato"/>
                <a:ea typeface="Lato"/>
                <a:cs typeface="Lato"/>
                <a:sym typeface="Lato"/>
              </a:rPr>
              <a:t>,X</a:t>
            </a:r>
            <a:r>
              <a:rPr b="0" baseline="-25000" i="0" lang="en" sz="1200" u="none" cap="none" strike="noStrike">
                <a:solidFill>
                  <a:schemeClr val="dk1"/>
                </a:solidFill>
                <a:latin typeface="Lato"/>
                <a:ea typeface="Lato"/>
                <a:cs typeface="Lato"/>
                <a:sym typeface="Lato"/>
              </a:rPr>
              <a:t>B</a:t>
            </a:r>
            <a:r>
              <a:rPr b="0" i="0" lang="en" sz="1200" u="none" cap="none" strike="noStrike">
                <a:solidFill>
                  <a:schemeClr val="dk1"/>
                </a:solidFill>
                <a:latin typeface="Lato"/>
                <a:ea typeface="Lato"/>
                <a:cs typeface="Lato"/>
                <a:sym typeface="Lato"/>
              </a:rPr>
              <a:t>)=(1-0.98, 1-0.98)= (0.02, 0.02)</a:t>
            </a:r>
            <a:endParaRPr b="0" i="0" sz="1200" u="none" cap="none" strike="noStrike">
              <a:solidFill>
                <a:schemeClr val="dk1"/>
              </a:solidFill>
              <a:latin typeface="Lato"/>
              <a:ea typeface="Lato"/>
              <a:cs typeface="Lato"/>
              <a:sym typeface="Lato"/>
            </a:endParaRPr>
          </a:p>
        </p:txBody>
      </p:sp>
      <p:sp>
        <p:nvSpPr>
          <p:cNvPr id="1273" name="Google Shape;1273;p46"/>
          <p:cNvSpPr txBox="1"/>
          <p:nvPr/>
        </p:nvSpPr>
        <p:spPr>
          <a:xfrm>
            <a:off x="5560531" y="4527294"/>
            <a:ext cx="2108400" cy="323100"/>
          </a:xfrm>
          <a:prstGeom prst="rect">
            <a:avLst/>
          </a:prstGeom>
          <a:noFill/>
          <a:ln cap="flat" cmpd="sng" w="9525">
            <a:solidFill>
              <a:srgbClr val="16161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161613"/>
                </a:solidFill>
                <a:latin typeface="Lato"/>
                <a:ea typeface="Lato"/>
                <a:cs typeface="Lato"/>
                <a:sym typeface="Lato"/>
              </a:rPr>
              <a:t>Benzene: more volatile than toluene</a:t>
            </a:r>
            <a:endParaRPr b="0" i="0" sz="900" u="none" cap="none" strike="noStrike">
              <a:solidFill>
                <a:srgbClr val="161613"/>
              </a:solidFill>
              <a:latin typeface="Lato"/>
              <a:ea typeface="Lato"/>
              <a:cs typeface="Lato"/>
              <a:sym typeface="Lato"/>
            </a:endParaRPr>
          </a:p>
        </p:txBody>
      </p:sp>
      <p:sp>
        <p:nvSpPr>
          <p:cNvPr id="1274" name="Google Shape;1274;p46"/>
          <p:cNvSpPr/>
          <p:nvPr/>
        </p:nvSpPr>
        <p:spPr>
          <a:xfrm>
            <a:off x="7086935" y="4093783"/>
            <a:ext cx="420300" cy="309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cxnSp>
        <p:nvCxnSpPr>
          <p:cNvPr id="1275" name="Google Shape;1275;p46"/>
          <p:cNvCxnSpPr>
            <a:stCxn id="1274" idx="4"/>
          </p:cNvCxnSpPr>
          <p:nvPr/>
        </p:nvCxnSpPr>
        <p:spPr>
          <a:xfrm flipH="1">
            <a:off x="7032785" y="4403683"/>
            <a:ext cx="264300" cy="123600"/>
          </a:xfrm>
          <a:prstGeom prst="straightConnector1">
            <a:avLst/>
          </a:prstGeom>
          <a:noFill/>
          <a:ln cap="flat" cmpd="sng" w="28575">
            <a:solidFill>
              <a:srgbClr val="FF0000"/>
            </a:solidFill>
            <a:prstDash val="solid"/>
            <a:round/>
            <a:headEnd len="sm" w="sm" type="none"/>
            <a:tailEnd len="med" w="med" type="triangle"/>
          </a:ln>
        </p:spPr>
      </p:cxnSp>
      <p:sp>
        <p:nvSpPr>
          <p:cNvPr id="1276" name="Google Shape;1276;p46"/>
          <p:cNvSpPr txBox="1"/>
          <p:nvPr/>
        </p:nvSpPr>
        <p:spPr>
          <a:xfrm>
            <a:off x="1761271" y="4567649"/>
            <a:ext cx="2068500" cy="323100"/>
          </a:xfrm>
          <a:prstGeom prst="rect">
            <a:avLst/>
          </a:prstGeom>
          <a:noFill/>
          <a:ln cap="flat" cmpd="sng" w="9525">
            <a:solidFill>
              <a:srgbClr val="16161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161613"/>
                </a:solidFill>
                <a:latin typeface="Lato"/>
                <a:ea typeface="Lato"/>
                <a:cs typeface="Lato"/>
                <a:sym typeface="Lato"/>
              </a:rPr>
              <a:t>Given: Toluene bottoms composition</a:t>
            </a:r>
            <a:endParaRPr b="0" i="0" sz="900" u="none" cap="none" strike="noStrike">
              <a:solidFill>
                <a:srgbClr val="161613"/>
              </a:solidFill>
              <a:latin typeface="Lato"/>
              <a:ea typeface="Lato"/>
              <a:cs typeface="Lato"/>
              <a:sym typeface="Lato"/>
            </a:endParaRPr>
          </a:p>
        </p:txBody>
      </p:sp>
      <p:sp>
        <p:nvSpPr>
          <p:cNvPr id="1277" name="Google Shape;1277;p46"/>
          <p:cNvSpPr/>
          <p:nvPr/>
        </p:nvSpPr>
        <p:spPr>
          <a:xfrm>
            <a:off x="2632966" y="3901333"/>
            <a:ext cx="420300" cy="309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cxnSp>
        <p:nvCxnSpPr>
          <p:cNvPr id="1278" name="Google Shape;1278;p46"/>
          <p:cNvCxnSpPr>
            <a:stCxn id="1277" idx="4"/>
            <a:endCxn id="1276" idx="0"/>
          </p:cNvCxnSpPr>
          <p:nvPr/>
        </p:nvCxnSpPr>
        <p:spPr>
          <a:xfrm flipH="1">
            <a:off x="2795416" y="4211233"/>
            <a:ext cx="47700" cy="356400"/>
          </a:xfrm>
          <a:prstGeom prst="straightConnector1">
            <a:avLst/>
          </a:prstGeom>
          <a:noFill/>
          <a:ln cap="flat" cmpd="sng" w="28575">
            <a:solidFill>
              <a:srgbClr val="FF0000"/>
            </a:solidFill>
            <a:prstDash val="solid"/>
            <a:round/>
            <a:headEnd len="sm" w="sm" type="none"/>
            <a:tailEnd len="med" w="med" type="triangle"/>
          </a:ln>
        </p:spPr>
      </p:cxnSp>
      <p:sp>
        <p:nvSpPr>
          <p:cNvPr id="1279" name="Google Shape;1279;p46"/>
          <p:cNvSpPr/>
          <p:nvPr/>
        </p:nvSpPr>
        <p:spPr>
          <a:xfrm>
            <a:off x="5445512" y="3845305"/>
            <a:ext cx="51900" cy="45600"/>
          </a:xfrm>
          <a:prstGeom prst="ellipse">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280" name="Google Shape;1280;p46"/>
          <p:cNvCxnSpPr>
            <a:stCxn id="1279" idx="0"/>
          </p:cNvCxnSpPr>
          <p:nvPr/>
        </p:nvCxnSpPr>
        <p:spPr>
          <a:xfrm flipH="1" rot="10800000">
            <a:off x="5471462" y="2258005"/>
            <a:ext cx="1464600" cy="1587300"/>
          </a:xfrm>
          <a:prstGeom prst="straightConnector1">
            <a:avLst/>
          </a:prstGeom>
          <a:noFill/>
          <a:ln cap="flat" cmpd="sng" w="9525">
            <a:solidFill>
              <a:srgbClr val="FF0000"/>
            </a:solidFill>
            <a:prstDash val="solid"/>
            <a:round/>
            <a:headEnd len="sm" w="sm" type="none"/>
            <a:tailEnd len="sm" w="sm" type="none"/>
          </a:ln>
        </p:spPr>
      </p:cxnSp>
      <p:cxnSp>
        <p:nvCxnSpPr>
          <p:cNvPr id="1281" name="Google Shape;1281;p46"/>
          <p:cNvCxnSpPr>
            <a:stCxn id="1260" idx="7"/>
          </p:cNvCxnSpPr>
          <p:nvPr/>
        </p:nvCxnSpPr>
        <p:spPr>
          <a:xfrm rot="10800000">
            <a:off x="8571422" y="1109038"/>
            <a:ext cx="179700" cy="0"/>
          </a:xfrm>
          <a:prstGeom prst="straightConnector1">
            <a:avLst/>
          </a:prstGeom>
          <a:noFill/>
          <a:ln cap="flat" cmpd="sng" w="19050">
            <a:solidFill>
              <a:srgbClr val="00B050"/>
            </a:solidFill>
            <a:prstDash val="solid"/>
            <a:round/>
            <a:headEnd len="sm" w="sm" type="none"/>
            <a:tailEnd len="sm" w="sm" type="none"/>
          </a:ln>
        </p:spPr>
      </p:cxnSp>
      <p:cxnSp>
        <p:nvCxnSpPr>
          <p:cNvPr id="1282" name="Google Shape;1282;p46"/>
          <p:cNvCxnSpPr/>
          <p:nvPr/>
        </p:nvCxnSpPr>
        <p:spPr>
          <a:xfrm>
            <a:off x="8571571" y="1102360"/>
            <a:ext cx="0" cy="96000"/>
          </a:xfrm>
          <a:prstGeom prst="straightConnector1">
            <a:avLst/>
          </a:prstGeom>
          <a:noFill/>
          <a:ln cap="flat" cmpd="sng" w="19050">
            <a:solidFill>
              <a:srgbClr val="00B050"/>
            </a:solidFill>
            <a:prstDash val="solid"/>
            <a:round/>
            <a:headEnd len="sm" w="sm" type="none"/>
            <a:tailEnd len="sm" w="sm" type="none"/>
          </a:ln>
        </p:spPr>
      </p:cxnSp>
      <p:cxnSp>
        <p:nvCxnSpPr>
          <p:cNvPr id="1283" name="Google Shape;1283;p46"/>
          <p:cNvCxnSpPr/>
          <p:nvPr/>
        </p:nvCxnSpPr>
        <p:spPr>
          <a:xfrm rot="10800000">
            <a:off x="8336371" y="1198314"/>
            <a:ext cx="235200" cy="0"/>
          </a:xfrm>
          <a:prstGeom prst="straightConnector1">
            <a:avLst/>
          </a:prstGeom>
          <a:noFill/>
          <a:ln cap="flat" cmpd="sng" w="19050">
            <a:solidFill>
              <a:srgbClr val="00B050"/>
            </a:solidFill>
            <a:prstDash val="solid"/>
            <a:round/>
            <a:headEnd len="sm" w="sm" type="none"/>
            <a:tailEnd len="sm" w="sm" type="none"/>
          </a:ln>
        </p:spPr>
      </p:cxnSp>
      <p:cxnSp>
        <p:nvCxnSpPr>
          <p:cNvPr id="1284" name="Google Shape;1284;p46"/>
          <p:cNvCxnSpPr/>
          <p:nvPr/>
        </p:nvCxnSpPr>
        <p:spPr>
          <a:xfrm>
            <a:off x="8336400" y="1198314"/>
            <a:ext cx="0" cy="176700"/>
          </a:xfrm>
          <a:prstGeom prst="straightConnector1">
            <a:avLst/>
          </a:prstGeom>
          <a:noFill/>
          <a:ln cap="flat" cmpd="sng" w="19050">
            <a:solidFill>
              <a:srgbClr val="00B050"/>
            </a:solidFill>
            <a:prstDash val="solid"/>
            <a:round/>
            <a:headEnd len="sm" w="sm" type="none"/>
            <a:tailEnd len="sm" w="sm" type="none"/>
          </a:ln>
        </p:spPr>
      </p:cxnSp>
      <p:cxnSp>
        <p:nvCxnSpPr>
          <p:cNvPr id="1285" name="Google Shape;1285;p46"/>
          <p:cNvCxnSpPr/>
          <p:nvPr/>
        </p:nvCxnSpPr>
        <p:spPr>
          <a:xfrm rot="10800000">
            <a:off x="7895100" y="1375074"/>
            <a:ext cx="441300" cy="0"/>
          </a:xfrm>
          <a:prstGeom prst="straightConnector1">
            <a:avLst/>
          </a:prstGeom>
          <a:noFill/>
          <a:ln cap="flat" cmpd="sng" w="19050">
            <a:solidFill>
              <a:srgbClr val="00B050"/>
            </a:solidFill>
            <a:prstDash val="solid"/>
            <a:round/>
            <a:headEnd len="sm" w="sm" type="none"/>
            <a:tailEnd len="sm" w="sm" type="none"/>
          </a:ln>
        </p:spPr>
      </p:cxnSp>
      <p:cxnSp>
        <p:nvCxnSpPr>
          <p:cNvPr id="1286" name="Google Shape;1286;p46"/>
          <p:cNvCxnSpPr/>
          <p:nvPr/>
        </p:nvCxnSpPr>
        <p:spPr>
          <a:xfrm>
            <a:off x="7895063" y="1375074"/>
            <a:ext cx="0" cy="323400"/>
          </a:xfrm>
          <a:prstGeom prst="straightConnector1">
            <a:avLst/>
          </a:prstGeom>
          <a:noFill/>
          <a:ln cap="flat" cmpd="sng" w="19050">
            <a:solidFill>
              <a:srgbClr val="00B050"/>
            </a:solidFill>
            <a:prstDash val="solid"/>
            <a:round/>
            <a:headEnd len="sm" w="sm" type="none"/>
            <a:tailEnd len="sm" w="sm" type="none"/>
          </a:ln>
        </p:spPr>
      </p:cxnSp>
      <p:cxnSp>
        <p:nvCxnSpPr>
          <p:cNvPr id="1287" name="Google Shape;1287;p46"/>
          <p:cNvCxnSpPr/>
          <p:nvPr/>
        </p:nvCxnSpPr>
        <p:spPr>
          <a:xfrm rot="10800000">
            <a:off x="7350563" y="1698339"/>
            <a:ext cx="544500" cy="0"/>
          </a:xfrm>
          <a:prstGeom prst="straightConnector1">
            <a:avLst/>
          </a:prstGeom>
          <a:noFill/>
          <a:ln cap="flat" cmpd="sng" w="19050">
            <a:solidFill>
              <a:srgbClr val="00B050"/>
            </a:solidFill>
            <a:prstDash val="solid"/>
            <a:round/>
            <a:headEnd len="sm" w="sm" type="none"/>
            <a:tailEnd len="sm" w="sm" type="none"/>
          </a:ln>
        </p:spPr>
      </p:cxnSp>
      <p:cxnSp>
        <p:nvCxnSpPr>
          <p:cNvPr id="1288" name="Google Shape;1288;p46"/>
          <p:cNvCxnSpPr/>
          <p:nvPr/>
        </p:nvCxnSpPr>
        <p:spPr>
          <a:xfrm>
            <a:off x="7350633" y="1698339"/>
            <a:ext cx="0" cy="308700"/>
          </a:xfrm>
          <a:prstGeom prst="straightConnector1">
            <a:avLst/>
          </a:prstGeom>
          <a:noFill/>
          <a:ln cap="flat" cmpd="sng" w="19050">
            <a:solidFill>
              <a:srgbClr val="00B050"/>
            </a:solidFill>
            <a:prstDash val="solid"/>
            <a:round/>
            <a:headEnd len="sm" w="sm" type="none"/>
            <a:tailEnd len="sm" w="sm" type="none"/>
          </a:ln>
        </p:spPr>
      </p:cxnSp>
      <p:cxnSp>
        <p:nvCxnSpPr>
          <p:cNvPr id="1289" name="Google Shape;1289;p46"/>
          <p:cNvCxnSpPr/>
          <p:nvPr/>
        </p:nvCxnSpPr>
        <p:spPr>
          <a:xfrm rot="10800000">
            <a:off x="6900333" y="2007098"/>
            <a:ext cx="450300" cy="0"/>
          </a:xfrm>
          <a:prstGeom prst="straightConnector1">
            <a:avLst/>
          </a:prstGeom>
          <a:noFill/>
          <a:ln cap="flat" cmpd="sng" w="19050">
            <a:solidFill>
              <a:srgbClr val="00B050"/>
            </a:solidFill>
            <a:prstDash val="solid"/>
            <a:round/>
            <a:headEnd len="sm" w="sm" type="none"/>
            <a:tailEnd len="sm" w="sm" type="none"/>
          </a:ln>
        </p:spPr>
      </p:cxnSp>
      <p:cxnSp>
        <p:nvCxnSpPr>
          <p:cNvPr id="1290" name="Google Shape;1290;p46"/>
          <p:cNvCxnSpPr/>
          <p:nvPr/>
        </p:nvCxnSpPr>
        <p:spPr>
          <a:xfrm>
            <a:off x="6900201" y="2034598"/>
            <a:ext cx="0" cy="246300"/>
          </a:xfrm>
          <a:prstGeom prst="straightConnector1">
            <a:avLst/>
          </a:prstGeom>
          <a:noFill/>
          <a:ln cap="flat" cmpd="sng" w="19050">
            <a:solidFill>
              <a:srgbClr val="00B050"/>
            </a:solidFill>
            <a:prstDash val="solid"/>
            <a:round/>
            <a:headEnd len="sm" w="sm" type="none"/>
            <a:tailEnd len="sm" w="sm" type="none"/>
          </a:ln>
        </p:spPr>
      </p:cxnSp>
      <p:cxnSp>
        <p:nvCxnSpPr>
          <p:cNvPr id="1291" name="Google Shape;1291;p46"/>
          <p:cNvCxnSpPr>
            <a:stCxn id="1262" idx="3"/>
          </p:cNvCxnSpPr>
          <p:nvPr/>
        </p:nvCxnSpPr>
        <p:spPr>
          <a:xfrm flipH="1">
            <a:off x="6542079" y="2274122"/>
            <a:ext cx="364800" cy="6600"/>
          </a:xfrm>
          <a:prstGeom prst="straightConnector1">
            <a:avLst/>
          </a:prstGeom>
          <a:noFill/>
          <a:ln cap="flat" cmpd="sng" w="19050">
            <a:solidFill>
              <a:srgbClr val="00B050"/>
            </a:solidFill>
            <a:prstDash val="solid"/>
            <a:round/>
            <a:headEnd len="sm" w="sm" type="none"/>
            <a:tailEnd len="sm" w="sm" type="none"/>
          </a:ln>
        </p:spPr>
      </p:cxnSp>
      <p:cxnSp>
        <p:nvCxnSpPr>
          <p:cNvPr id="1292" name="Google Shape;1292;p46"/>
          <p:cNvCxnSpPr/>
          <p:nvPr/>
        </p:nvCxnSpPr>
        <p:spPr>
          <a:xfrm>
            <a:off x="6550508" y="2297083"/>
            <a:ext cx="0" cy="403800"/>
          </a:xfrm>
          <a:prstGeom prst="straightConnector1">
            <a:avLst/>
          </a:prstGeom>
          <a:noFill/>
          <a:ln cap="flat" cmpd="sng" w="19050">
            <a:solidFill>
              <a:srgbClr val="00B050"/>
            </a:solidFill>
            <a:prstDash val="solid"/>
            <a:round/>
            <a:headEnd len="sm" w="sm" type="none"/>
            <a:tailEnd len="sm" w="sm" type="none"/>
          </a:ln>
        </p:spPr>
      </p:cxnSp>
      <p:cxnSp>
        <p:nvCxnSpPr>
          <p:cNvPr id="1293" name="Google Shape;1293;p46"/>
          <p:cNvCxnSpPr/>
          <p:nvPr/>
        </p:nvCxnSpPr>
        <p:spPr>
          <a:xfrm rot="10800000">
            <a:off x="6114959" y="2700954"/>
            <a:ext cx="416400" cy="0"/>
          </a:xfrm>
          <a:prstGeom prst="straightConnector1">
            <a:avLst/>
          </a:prstGeom>
          <a:noFill/>
          <a:ln cap="flat" cmpd="sng" w="19050">
            <a:solidFill>
              <a:srgbClr val="00B050"/>
            </a:solidFill>
            <a:prstDash val="solid"/>
            <a:round/>
            <a:headEnd len="sm" w="sm" type="none"/>
            <a:tailEnd len="sm" w="sm" type="none"/>
          </a:ln>
        </p:spPr>
      </p:cxnSp>
      <p:cxnSp>
        <p:nvCxnSpPr>
          <p:cNvPr id="1294" name="Google Shape;1294;p46"/>
          <p:cNvCxnSpPr/>
          <p:nvPr/>
        </p:nvCxnSpPr>
        <p:spPr>
          <a:xfrm>
            <a:off x="6140605" y="2700954"/>
            <a:ext cx="0" cy="443700"/>
          </a:xfrm>
          <a:prstGeom prst="straightConnector1">
            <a:avLst/>
          </a:prstGeom>
          <a:noFill/>
          <a:ln cap="flat" cmpd="sng" w="19050">
            <a:solidFill>
              <a:srgbClr val="00B050"/>
            </a:solidFill>
            <a:prstDash val="solid"/>
            <a:round/>
            <a:headEnd len="sm" w="sm" type="none"/>
            <a:tailEnd len="sm" w="sm" type="none"/>
          </a:ln>
        </p:spPr>
      </p:cxnSp>
      <p:cxnSp>
        <p:nvCxnSpPr>
          <p:cNvPr id="1295" name="Google Shape;1295;p46"/>
          <p:cNvCxnSpPr/>
          <p:nvPr/>
        </p:nvCxnSpPr>
        <p:spPr>
          <a:xfrm rot="10800000">
            <a:off x="5813279" y="3144644"/>
            <a:ext cx="313800" cy="0"/>
          </a:xfrm>
          <a:prstGeom prst="straightConnector1">
            <a:avLst/>
          </a:prstGeom>
          <a:noFill/>
          <a:ln cap="flat" cmpd="sng" w="19050">
            <a:solidFill>
              <a:srgbClr val="00B050"/>
            </a:solidFill>
            <a:prstDash val="solid"/>
            <a:round/>
            <a:headEnd len="sm" w="sm" type="none"/>
            <a:tailEnd len="sm" w="sm" type="none"/>
          </a:ln>
        </p:spPr>
      </p:cxnSp>
      <p:cxnSp>
        <p:nvCxnSpPr>
          <p:cNvPr id="1296" name="Google Shape;1296;p46"/>
          <p:cNvCxnSpPr/>
          <p:nvPr/>
        </p:nvCxnSpPr>
        <p:spPr>
          <a:xfrm>
            <a:off x="5806068" y="3144644"/>
            <a:ext cx="0" cy="306900"/>
          </a:xfrm>
          <a:prstGeom prst="straightConnector1">
            <a:avLst/>
          </a:prstGeom>
          <a:noFill/>
          <a:ln cap="flat" cmpd="sng" w="19050">
            <a:solidFill>
              <a:srgbClr val="00B050"/>
            </a:solidFill>
            <a:prstDash val="solid"/>
            <a:round/>
            <a:headEnd len="sm" w="sm" type="none"/>
            <a:tailEnd len="sm" w="sm" type="none"/>
          </a:ln>
        </p:spPr>
      </p:cxnSp>
      <p:cxnSp>
        <p:nvCxnSpPr>
          <p:cNvPr id="1297" name="Google Shape;1297;p46"/>
          <p:cNvCxnSpPr/>
          <p:nvPr/>
        </p:nvCxnSpPr>
        <p:spPr>
          <a:xfrm rot="10800000">
            <a:off x="5657350" y="3451581"/>
            <a:ext cx="156000" cy="0"/>
          </a:xfrm>
          <a:prstGeom prst="straightConnector1">
            <a:avLst/>
          </a:prstGeom>
          <a:noFill/>
          <a:ln cap="flat" cmpd="sng" w="19050">
            <a:solidFill>
              <a:srgbClr val="00B050"/>
            </a:solidFill>
            <a:prstDash val="solid"/>
            <a:round/>
            <a:headEnd len="sm" w="sm" type="none"/>
            <a:tailEnd len="sm" w="sm" type="none"/>
          </a:ln>
        </p:spPr>
      </p:cxnSp>
      <p:cxnSp>
        <p:nvCxnSpPr>
          <p:cNvPr id="1298" name="Google Shape;1298;p46"/>
          <p:cNvCxnSpPr/>
          <p:nvPr/>
        </p:nvCxnSpPr>
        <p:spPr>
          <a:xfrm>
            <a:off x="5657385" y="3475197"/>
            <a:ext cx="0" cy="208500"/>
          </a:xfrm>
          <a:prstGeom prst="straightConnector1">
            <a:avLst/>
          </a:prstGeom>
          <a:noFill/>
          <a:ln cap="flat" cmpd="sng" w="19050">
            <a:solidFill>
              <a:srgbClr val="00B050"/>
            </a:solidFill>
            <a:prstDash val="solid"/>
            <a:round/>
            <a:headEnd len="sm" w="sm" type="none"/>
            <a:tailEnd len="sm" w="sm" type="none"/>
          </a:ln>
        </p:spPr>
      </p:cxnSp>
      <p:cxnSp>
        <p:nvCxnSpPr>
          <p:cNvPr id="1299" name="Google Shape;1299;p46"/>
          <p:cNvCxnSpPr/>
          <p:nvPr/>
        </p:nvCxnSpPr>
        <p:spPr>
          <a:xfrm rot="10800000">
            <a:off x="5497485" y="3684114"/>
            <a:ext cx="159900" cy="0"/>
          </a:xfrm>
          <a:prstGeom prst="straightConnector1">
            <a:avLst/>
          </a:prstGeom>
          <a:noFill/>
          <a:ln cap="flat" cmpd="sng" w="19050">
            <a:solidFill>
              <a:srgbClr val="00B050"/>
            </a:solidFill>
            <a:prstDash val="solid"/>
            <a:round/>
            <a:headEnd len="sm" w="sm" type="none"/>
            <a:tailEnd len="sm" w="sm" type="none"/>
          </a:ln>
        </p:spPr>
      </p:cxnSp>
      <p:cxnSp>
        <p:nvCxnSpPr>
          <p:cNvPr id="1300" name="Google Shape;1300;p46"/>
          <p:cNvCxnSpPr/>
          <p:nvPr/>
        </p:nvCxnSpPr>
        <p:spPr>
          <a:xfrm>
            <a:off x="5497551" y="3684114"/>
            <a:ext cx="0" cy="161100"/>
          </a:xfrm>
          <a:prstGeom prst="straightConnector1">
            <a:avLst/>
          </a:prstGeom>
          <a:noFill/>
          <a:ln cap="flat" cmpd="sng" w="19050">
            <a:solidFill>
              <a:srgbClr val="00B050"/>
            </a:solidFill>
            <a:prstDash val="solid"/>
            <a:round/>
            <a:headEnd len="sm" w="sm" type="none"/>
            <a:tailEnd len="sm" w="sm" type="none"/>
          </a:ln>
        </p:spPr>
      </p:cxnSp>
      <p:sp>
        <p:nvSpPr>
          <p:cNvPr id="1301" name="Google Shape;1301;p46"/>
          <p:cNvSpPr txBox="1"/>
          <p:nvPr/>
        </p:nvSpPr>
        <p:spPr>
          <a:xfrm>
            <a:off x="5445512" y="1148079"/>
            <a:ext cx="1202700" cy="307800"/>
          </a:xfrm>
          <a:prstGeom prst="rect">
            <a:avLst/>
          </a:prstGeom>
          <a:solidFill>
            <a:schemeClr val="dk2"/>
          </a:solidFill>
          <a:ln cap="flat" cmpd="sng" w="9525">
            <a:solidFill>
              <a:srgbClr val="16161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B050"/>
                </a:solidFill>
                <a:highlight>
                  <a:srgbClr val="FFFF00"/>
                </a:highlight>
                <a:latin typeface="Arial"/>
                <a:ea typeface="Arial"/>
                <a:cs typeface="Arial"/>
                <a:sym typeface="Arial"/>
              </a:rPr>
              <a:t># stages=10</a:t>
            </a:r>
            <a:endParaRPr/>
          </a:p>
        </p:txBody>
      </p:sp>
      <p:sp>
        <p:nvSpPr>
          <p:cNvPr id="1302" name="Google Shape;1302;p46"/>
          <p:cNvSpPr txBox="1"/>
          <p:nvPr/>
        </p:nvSpPr>
        <p:spPr>
          <a:xfrm>
            <a:off x="5543264" y="3758503"/>
            <a:ext cx="8538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0000"/>
                </a:solidFill>
                <a:latin typeface="Lato"/>
                <a:ea typeface="Lato"/>
                <a:cs typeface="Lato"/>
                <a:sym typeface="Lato"/>
              </a:rPr>
              <a:t>(0.</a:t>
            </a:r>
            <a:r>
              <a:rPr lang="en" sz="1000">
                <a:solidFill>
                  <a:srgbClr val="FF0000"/>
                </a:solidFill>
                <a:latin typeface="Lato"/>
                <a:ea typeface="Lato"/>
                <a:cs typeface="Lato"/>
                <a:sym typeface="Lato"/>
              </a:rPr>
              <a:t>02</a:t>
            </a:r>
            <a:r>
              <a:rPr b="0" i="0" lang="en" sz="1000" u="none" cap="none" strike="noStrike">
                <a:solidFill>
                  <a:srgbClr val="FF0000"/>
                </a:solidFill>
                <a:latin typeface="Lato"/>
                <a:ea typeface="Lato"/>
                <a:cs typeface="Lato"/>
                <a:sym typeface="Lato"/>
              </a:rPr>
              <a:t>, 0.</a:t>
            </a:r>
            <a:r>
              <a:rPr lang="en" sz="1000">
                <a:solidFill>
                  <a:srgbClr val="FF0000"/>
                </a:solidFill>
                <a:latin typeface="Lato"/>
                <a:ea typeface="Lato"/>
                <a:cs typeface="Lato"/>
                <a:sym typeface="Lato"/>
              </a:rPr>
              <a:t>02</a:t>
            </a:r>
            <a:r>
              <a:rPr b="0" i="0" lang="en" sz="1000" u="none" cap="none" strike="noStrike">
                <a:solidFill>
                  <a:srgbClr val="FF0000"/>
                </a:solidFill>
                <a:latin typeface="Lato"/>
                <a:ea typeface="Lato"/>
                <a:cs typeface="Lato"/>
                <a:sym typeface="Lato"/>
              </a:rPr>
              <a:t>)</a:t>
            </a:r>
            <a:endParaRPr b="0" i="0" sz="1050" u="none" cap="none" strike="noStrike">
              <a:solidFill>
                <a:srgbClr val="FF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47"/>
          <p:cNvSpPr txBox="1"/>
          <p:nvPr>
            <p:ph type="ctrTitle"/>
          </p:nvPr>
        </p:nvSpPr>
        <p:spPr>
          <a:xfrm>
            <a:off x="713250" y="432957"/>
            <a:ext cx="77175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Potential Risks and Challenges</a:t>
            </a:r>
            <a:endParaRPr sz="2700"/>
          </a:p>
        </p:txBody>
      </p:sp>
      <p:sp>
        <p:nvSpPr>
          <p:cNvPr id="1308" name="Google Shape;1308;p47"/>
          <p:cNvSpPr txBox="1"/>
          <p:nvPr>
            <p:ph idx="1" type="body"/>
          </p:nvPr>
        </p:nvSpPr>
        <p:spPr>
          <a:xfrm>
            <a:off x="1461825" y="1214100"/>
            <a:ext cx="6528600" cy="3076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a:t>Azeotropic Mixtures </a:t>
            </a:r>
            <a:endParaRPr b="1"/>
          </a:p>
          <a:p>
            <a:pPr indent="-317500" lvl="1" marL="1085850" rtl="0" algn="l">
              <a:spcBef>
                <a:spcPts val="0"/>
              </a:spcBef>
              <a:spcAft>
                <a:spcPts val="0"/>
              </a:spcAft>
              <a:buSzPts val="1400"/>
              <a:buAutoNum type="alphaLcPeriod"/>
            </a:pPr>
            <a:r>
              <a:rPr lang="en" sz="1400"/>
              <a:t>Pressure Swinging, Add another component, Choose new </a:t>
            </a:r>
            <a:r>
              <a:rPr lang="en" sz="1400"/>
              <a:t>components </a:t>
            </a:r>
            <a:endParaRPr sz="1400"/>
          </a:p>
          <a:p>
            <a:pPr indent="-317500" lvl="0" marL="457200" rtl="0" algn="l">
              <a:spcBef>
                <a:spcPts val="0"/>
              </a:spcBef>
              <a:spcAft>
                <a:spcPts val="0"/>
              </a:spcAft>
              <a:buSzPts val="1400"/>
              <a:buAutoNum type="arabicPeriod"/>
            </a:pPr>
            <a:r>
              <a:rPr b="1" lang="en"/>
              <a:t>Multi-Component</a:t>
            </a:r>
            <a:r>
              <a:rPr b="1" lang="en"/>
              <a:t> Mixtures</a:t>
            </a:r>
            <a:endParaRPr b="1"/>
          </a:p>
          <a:p>
            <a:pPr indent="-317500" lvl="1" marL="1085850" rtl="0" algn="l">
              <a:spcBef>
                <a:spcPts val="0"/>
              </a:spcBef>
              <a:spcAft>
                <a:spcPts val="0"/>
              </a:spcAft>
              <a:buSzPts val="1400"/>
              <a:buAutoNum type="alphaLcPeriod"/>
            </a:pPr>
            <a:r>
              <a:rPr lang="en" sz="1400"/>
              <a:t>ASPEN/MATLAB/computer aided simulation for equilibrium mixtures and multi component diagrams on physical properties</a:t>
            </a:r>
            <a:endParaRPr sz="1400"/>
          </a:p>
          <a:p>
            <a:pPr indent="-317500" lvl="0" marL="457200" rtl="0" algn="l">
              <a:spcBef>
                <a:spcPts val="0"/>
              </a:spcBef>
              <a:spcAft>
                <a:spcPts val="0"/>
              </a:spcAft>
              <a:buSzPts val="1400"/>
              <a:buAutoNum type="arabicPeriod"/>
            </a:pPr>
            <a:r>
              <a:rPr b="1" lang="en"/>
              <a:t>Economic Considerations</a:t>
            </a:r>
            <a:endParaRPr b="1"/>
          </a:p>
          <a:p>
            <a:pPr indent="-317500" lvl="1" marL="1085850" rtl="0" algn="l">
              <a:spcBef>
                <a:spcPts val="0"/>
              </a:spcBef>
              <a:spcAft>
                <a:spcPts val="0"/>
              </a:spcAft>
              <a:buSzPts val="1400"/>
              <a:buAutoNum type="alphaLcPeriod"/>
            </a:pPr>
            <a:r>
              <a:rPr lang="en" sz="1400"/>
              <a:t>Packed Columns have higher operational costs than Tray Columns</a:t>
            </a:r>
            <a:endParaRPr sz="1400"/>
          </a:p>
          <a:p>
            <a:pPr indent="-317500" lvl="1" marL="1085850" rtl="0" algn="l">
              <a:spcBef>
                <a:spcPts val="0"/>
              </a:spcBef>
              <a:spcAft>
                <a:spcPts val="0"/>
              </a:spcAft>
              <a:buSzPts val="1400"/>
              <a:buAutoNum type="alphaLcPeriod"/>
            </a:pPr>
            <a:r>
              <a:rPr lang="en" sz="1400"/>
              <a:t>Various Fittings and Modifications and related Energy Costs</a:t>
            </a:r>
            <a:endParaRPr sz="1400"/>
          </a:p>
          <a:p>
            <a:pPr indent="-317500" lvl="1" marL="1085850" rtl="0" algn="l">
              <a:spcBef>
                <a:spcPts val="0"/>
              </a:spcBef>
              <a:spcAft>
                <a:spcPts val="0"/>
              </a:spcAft>
              <a:buSzPts val="1400"/>
              <a:buAutoNum type="alphaLcPeriod"/>
            </a:pPr>
            <a:r>
              <a:rPr lang="en" sz="1400"/>
              <a:t>Distillation columns require high volumes of space</a:t>
            </a:r>
            <a:endParaRPr sz="1400"/>
          </a:p>
          <a:p>
            <a:pPr indent="-317500" lvl="0" marL="457200" rtl="0" algn="l">
              <a:spcBef>
                <a:spcPts val="0"/>
              </a:spcBef>
              <a:spcAft>
                <a:spcPts val="0"/>
              </a:spcAft>
              <a:buSzPts val="1400"/>
              <a:buAutoNum type="arabicPeriod"/>
            </a:pPr>
            <a:r>
              <a:rPr b="1" lang="en"/>
              <a:t>Multi-Unit</a:t>
            </a:r>
            <a:r>
              <a:rPr b="1" lang="en" sz="1400"/>
              <a:t> Considerations</a:t>
            </a:r>
            <a:endParaRPr b="1" sz="1400"/>
          </a:p>
          <a:p>
            <a:pPr indent="-317500" lvl="1" marL="1085850" rtl="0" algn="l">
              <a:spcBef>
                <a:spcPts val="0"/>
              </a:spcBef>
              <a:spcAft>
                <a:spcPts val="0"/>
              </a:spcAft>
              <a:buSzPts val="1400"/>
              <a:buAutoNum type="alphaLcPeriod"/>
            </a:pPr>
            <a:r>
              <a:rPr lang="en" sz="1400"/>
              <a:t>Choose the separation unit’s order to optimize the pre-existing components and physical properties in the process flow </a:t>
            </a:r>
            <a:endParaRPr sz="1400"/>
          </a:p>
          <a:p>
            <a:pPr indent="0" lvl="0" marL="914400" rtl="0" algn="l">
              <a:spcBef>
                <a:spcPts val="1200"/>
              </a:spcBef>
              <a:spcAft>
                <a:spcPts val="0"/>
              </a:spcAft>
              <a:buNone/>
            </a:pPr>
            <a:r>
              <a:t/>
            </a:r>
            <a:endParaRPr sz="1400"/>
          </a:p>
          <a:p>
            <a:pPr indent="0" lvl="0" marL="0" rtl="0" algn="l">
              <a:spcBef>
                <a:spcPts val="1200"/>
              </a:spcBef>
              <a:spcAft>
                <a:spcPts val="0"/>
              </a:spcAft>
              <a:buNone/>
            </a:pPr>
            <a:r>
              <a:t/>
            </a:r>
            <a:endParaRPr/>
          </a:p>
          <a:p>
            <a:pPr indent="0" lvl="0" marL="0" rtl="0" algn="l">
              <a:spcBef>
                <a:spcPts val="1200"/>
              </a:spcBef>
              <a:spcAft>
                <a:spcPts val="0"/>
              </a:spcAft>
              <a:buNone/>
            </a:pPr>
            <a:r>
              <a:rPr lang="en"/>
              <a:t>	</a:t>
            </a:r>
            <a:endParaRPr/>
          </a:p>
          <a:p>
            <a:pPr indent="0" lvl="0" marL="0" rtl="0" algn="l">
              <a:spcBef>
                <a:spcPts val="1200"/>
              </a:spcBef>
              <a:spcAft>
                <a:spcPts val="1200"/>
              </a:spcAft>
              <a:buNone/>
            </a:pPr>
            <a:r>
              <a:rPr lang="en"/>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48"/>
          <p:cNvSpPr txBox="1"/>
          <p:nvPr>
            <p:ph idx="1" type="subTitle"/>
          </p:nvPr>
        </p:nvSpPr>
        <p:spPr>
          <a:xfrm>
            <a:off x="1138700" y="2237438"/>
            <a:ext cx="4724400" cy="1030200"/>
          </a:xfrm>
          <a:prstGeom prst="rect">
            <a:avLst/>
          </a:prstGeom>
        </p:spPr>
        <p:txBody>
          <a:bodyPr anchorCtr="0" anchor="ctr" bIns="91425" lIns="91425" spcFirstLastPara="1" rIns="91425" wrap="square" tIns="91425">
            <a:noAutofit/>
          </a:bodyPr>
          <a:lstStyle/>
          <a:p>
            <a:pPr indent="0" lvl="0" marL="0" rtl="0" algn="l">
              <a:spcBef>
                <a:spcPts val="0"/>
              </a:spcBef>
              <a:spcAft>
                <a:spcPts val="1000"/>
              </a:spcAft>
              <a:buNone/>
            </a:pPr>
            <a:r>
              <a:rPr lang="en">
                <a:solidFill>
                  <a:schemeClr val="accent1"/>
                </a:solidFill>
              </a:rPr>
              <a:t>Do you have any questions?</a:t>
            </a:r>
            <a:endParaRPr b="1" sz="1400">
              <a:solidFill>
                <a:schemeClr val="accent1"/>
              </a:solidFill>
              <a:latin typeface="Rubik"/>
              <a:ea typeface="Rubik"/>
              <a:cs typeface="Rubik"/>
              <a:sym typeface="Rubik"/>
            </a:endParaRPr>
          </a:p>
        </p:txBody>
      </p:sp>
      <p:sp>
        <p:nvSpPr>
          <p:cNvPr id="1314" name="Google Shape;1314;p48"/>
          <p:cNvSpPr txBox="1"/>
          <p:nvPr>
            <p:ph type="ctrTitle"/>
          </p:nvPr>
        </p:nvSpPr>
        <p:spPr>
          <a:xfrm>
            <a:off x="1138700" y="1442900"/>
            <a:ext cx="4724400" cy="122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500">
                <a:solidFill>
                  <a:schemeClr val="accent2"/>
                </a:solidFill>
              </a:rPr>
              <a:t>T</a:t>
            </a:r>
            <a:r>
              <a:rPr lang="en" sz="6500"/>
              <a:t>hanks</a:t>
            </a:r>
            <a:r>
              <a:rPr lang="en">
                <a:solidFill>
                  <a:schemeClr val="accent2"/>
                </a:solidFill>
              </a:rPr>
              <a:t>!</a:t>
            </a:r>
            <a:endParaRPr>
              <a:solidFill>
                <a:schemeClr val="accent2"/>
              </a:solidFill>
            </a:endParaRPr>
          </a:p>
        </p:txBody>
      </p:sp>
      <p:grpSp>
        <p:nvGrpSpPr>
          <p:cNvPr id="1315" name="Google Shape;1315;p48"/>
          <p:cNvGrpSpPr/>
          <p:nvPr/>
        </p:nvGrpSpPr>
        <p:grpSpPr>
          <a:xfrm>
            <a:off x="6097704" y="3006227"/>
            <a:ext cx="1410270" cy="1408411"/>
            <a:chOff x="5571700" y="3015275"/>
            <a:chExt cx="1062350" cy="1060950"/>
          </a:xfrm>
        </p:grpSpPr>
        <p:sp>
          <p:nvSpPr>
            <p:cNvPr id="1316" name="Google Shape;1316;p48"/>
            <p:cNvSpPr/>
            <p:nvPr/>
          </p:nvSpPr>
          <p:spPr>
            <a:xfrm>
              <a:off x="6263750" y="3380275"/>
              <a:ext cx="53475" cy="136125"/>
            </a:xfrm>
            <a:custGeom>
              <a:rect b="b" l="l" r="r" t="t"/>
              <a:pathLst>
                <a:path extrusionOk="0" h="5445" w="2139">
                  <a:moveTo>
                    <a:pt x="318" y="1"/>
                  </a:moveTo>
                  <a:cubicBezTo>
                    <a:pt x="291" y="1"/>
                    <a:pt x="264" y="5"/>
                    <a:pt x="236" y="12"/>
                  </a:cubicBezTo>
                  <a:cubicBezTo>
                    <a:pt x="95" y="48"/>
                    <a:pt x="1" y="188"/>
                    <a:pt x="24" y="341"/>
                  </a:cubicBezTo>
                  <a:cubicBezTo>
                    <a:pt x="24" y="412"/>
                    <a:pt x="48" y="482"/>
                    <a:pt x="71" y="541"/>
                  </a:cubicBezTo>
                  <a:cubicBezTo>
                    <a:pt x="553" y="2056"/>
                    <a:pt x="1023" y="3571"/>
                    <a:pt x="1504" y="5086"/>
                  </a:cubicBezTo>
                  <a:cubicBezTo>
                    <a:pt x="1528" y="5168"/>
                    <a:pt x="1551" y="5239"/>
                    <a:pt x="1598" y="5309"/>
                  </a:cubicBezTo>
                  <a:cubicBezTo>
                    <a:pt x="1651" y="5396"/>
                    <a:pt x="1742" y="5445"/>
                    <a:pt x="1838" y="5445"/>
                  </a:cubicBezTo>
                  <a:cubicBezTo>
                    <a:pt x="1871" y="5445"/>
                    <a:pt x="1905" y="5439"/>
                    <a:pt x="1939" y="5427"/>
                  </a:cubicBezTo>
                  <a:cubicBezTo>
                    <a:pt x="2056" y="5391"/>
                    <a:pt x="2139" y="5262"/>
                    <a:pt x="2139" y="5098"/>
                  </a:cubicBezTo>
                  <a:cubicBezTo>
                    <a:pt x="2127" y="5039"/>
                    <a:pt x="2103" y="4969"/>
                    <a:pt x="2080" y="4886"/>
                  </a:cubicBezTo>
                  <a:cubicBezTo>
                    <a:pt x="1610" y="3383"/>
                    <a:pt x="1128" y="1880"/>
                    <a:pt x="659" y="376"/>
                  </a:cubicBezTo>
                  <a:cubicBezTo>
                    <a:pt x="635" y="294"/>
                    <a:pt x="612" y="224"/>
                    <a:pt x="565" y="153"/>
                  </a:cubicBezTo>
                  <a:cubicBezTo>
                    <a:pt x="509" y="52"/>
                    <a:pt x="418" y="1"/>
                    <a:pt x="318"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8"/>
            <p:cNvSpPr/>
            <p:nvPr/>
          </p:nvSpPr>
          <p:spPr>
            <a:xfrm>
              <a:off x="6079375" y="3303625"/>
              <a:ext cx="132150" cy="38200"/>
            </a:xfrm>
            <a:custGeom>
              <a:rect b="b" l="l" r="r" t="t"/>
              <a:pathLst>
                <a:path extrusionOk="0" h="1528" w="5286">
                  <a:moveTo>
                    <a:pt x="329" y="0"/>
                  </a:moveTo>
                  <a:cubicBezTo>
                    <a:pt x="187" y="0"/>
                    <a:pt x="69" y="102"/>
                    <a:pt x="35" y="224"/>
                  </a:cubicBezTo>
                  <a:cubicBezTo>
                    <a:pt x="0" y="365"/>
                    <a:pt x="82" y="506"/>
                    <a:pt x="223" y="565"/>
                  </a:cubicBezTo>
                  <a:cubicBezTo>
                    <a:pt x="294" y="600"/>
                    <a:pt x="376" y="612"/>
                    <a:pt x="458" y="635"/>
                  </a:cubicBezTo>
                  <a:cubicBezTo>
                    <a:pt x="1868" y="917"/>
                    <a:pt x="3277" y="1211"/>
                    <a:pt x="4686" y="1493"/>
                  </a:cubicBezTo>
                  <a:cubicBezTo>
                    <a:pt x="4769" y="1516"/>
                    <a:pt x="4863" y="1528"/>
                    <a:pt x="4921" y="1528"/>
                  </a:cubicBezTo>
                  <a:cubicBezTo>
                    <a:pt x="5133" y="1528"/>
                    <a:pt x="5250" y="1434"/>
                    <a:pt x="5274" y="1270"/>
                  </a:cubicBezTo>
                  <a:cubicBezTo>
                    <a:pt x="5285" y="1140"/>
                    <a:pt x="5203" y="1011"/>
                    <a:pt x="5051" y="952"/>
                  </a:cubicBezTo>
                  <a:cubicBezTo>
                    <a:pt x="4992" y="929"/>
                    <a:pt x="4933" y="917"/>
                    <a:pt x="4874" y="906"/>
                  </a:cubicBezTo>
                  <a:cubicBezTo>
                    <a:pt x="4604" y="847"/>
                    <a:pt x="4322" y="800"/>
                    <a:pt x="4052" y="741"/>
                  </a:cubicBezTo>
                  <a:cubicBezTo>
                    <a:pt x="2901" y="506"/>
                    <a:pt x="1762" y="271"/>
                    <a:pt x="611" y="36"/>
                  </a:cubicBezTo>
                  <a:cubicBezTo>
                    <a:pt x="529" y="25"/>
                    <a:pt x="435" y="1"/>
                    <a:pt x="353" y="1"/>
                  </a:cubicBezTo>
                  <a:cubicBezTo>
                    <a:pt x="345" y="1"/>
                    <a:pt x="337" y="0"/>
                    <a:pt x="329"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8"/>
            <p:cNvSpPr/>
            <p:nvPr/>
          </p:nvSpPr>
          <p:spPr>
            <a:xfrm>
              <a:off x="5919925" y="3340800"/>
              <a:ext cx="94875" cy="99000"/>
            </a:xfrm>
            <a:custGeom>
              <a:rect b="b" l="l" r="r" t="t"/>
              <a:pathLst>
                <a:path extrusionOk="0" h="3960" w="3795">
                  <a:moveTo>
                    <a:pt x="3486" y="1"/>
                  </a:moveTo>
                  <a:cubicBezTo>
                    <a:pt x="3424" y="1"/>
                    <a:pt x="3360" y="22"/>
                    <a:pt x="3301" y="64"/>
                  </a:cubicBezTo>
                  <a:cubicBezTo>
                    <a:pt x="3219" y="123"/>
                    <a:pt x="3148" y="194"/>
                    <a:pt x="3090" y="264"/>
                  </a:cubicBezTo>
                  <a:cubicBezTo>
                    <a:pt x="2138" y="1274"/>
                    <a:pt x="1187" y="2272"/>
                    <a:pt x="236" y="3271"/>
                  </a:cubicBezTo>
                  <a:cubicBezTo>
                    <a:pt x="189" y="3330"/>
                    <a:pt x="130" y="3388"/>
                    <a:pt x="83" y="3459"/>
                  </a:cubicBezTo>
                  <a:cubicBezTo>
                    <a:pt x="36" y="3506"/>
                    <a:pt x="24" y="3576"/>
                    <a:pt x="1" y="3611"/>
                  </a:cubicBezTo>
                  <a:cubicBezTo>
                    <a:pt x="1" y="3752"/>
                    <a:pt x="36" y="3846"/>
                    <a:pt x="130" y="3905"/>
                  </a:cubicBezTo>
                  <a:cubicBezTo>
                    <a:pt x="179" y="3942"/>
                    <a:pt x="235" y="3959"/>
                    <a:pt x="290" y="3959"/>
                  </a:cubicBezTo>
                  <a:cubicBezTo>
                    <a:pt x="340" y="3959"/>
                    <a:pt x="391" y="3945"/>
                    <a:pt x="435" y="3917"/>
                  </a:cubicBezTo>
                  <a:cubicBezTo>
                    <a:pt x="506" y="3870"/>
                    <a:pt x="565" y="3811"/>
                    <a:pt x="623" y="3752"/>
                  </a:cubicBezTo>
                  <a:cubicBezTo>
                    <a:pt x="1610" y="2707"/>
                    <a:pt x="2608" y="1662"/>
                    <a:pt x="3595" y="616"/>
                  </a:cubicBezTo>
                  <a:cubicBezTo>
                    <a:pt x="3642" y="569"/>
                    <a:pt x="3689" y="511"/>
                    <a:pt x="3724" y="452"/>
                  </a:cubicBezTo>
                  <a:cubicBezTo>
                    <a:pt x="3794" y="335"/>
                    <a:pt x="3783" y="182"/>
                    <a:pt x="3689" y="88"/>
                  </a:cubicBezTo>
                  <a:cubicBezTo>
                    <a:pt x="3631" y="30"/>
                    <a:pt x="3560" y="1"/>
                    <a:pt x="3486"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8"/>
            <p:cNvSpPr/>
            <p:nvPr/>
          </p:nvSpPr>
          <p:spPr>
            <a:xfrm>
              <a:off x="5910825" y="3512300"/>
              <a:ext cx="53475" cy="123650"/>
            </a:xfrm>
            <a:custGeom>
              <a:rect b="b" l="l" r="r" t="t"/>
              <a:pathLst>
                <a:path extrusionOk="0" h="4946" w="2139">
                  <a:moveTo>
                    <a:pt x="320" y="0"/>
                  </a:moveTo>
                  <a:cubicBezTo>
                    <a:pt x="288" y="0"/>
                    <a:pt x="256" y="6"/>
                    <a:pt x="224" y="16"/>
                  </a:cubicBezTo>
                  <a:cubicBezTo>
                    <a:pt x="83" y="63"/>
                    <a:pt x="1" y="204"/>
                    <a:pt x="24" y="381"/>
                  </a:cubicBezTo>
                  <a:cubicBezTo>
                    <a:pt x="36" y="439"/>
                    <a:pt x="59" y="486"/>
                    <a:pt x="83" y="545"/>
                  </a:cubicBezTo>
                  <a:cubicBezTo>
                    <a:pt x="553" y="1896"/>
                    <a:pt x="1023" y="3246"/>
                    <a:pt x="1492" y="4609"/>
                  </a:cubicBezTo>
                  <a:cubicBezTo>
                    <a:pt x="1516" y="4679"/>
                    <a:pt x="1551" y="4750"/>
                    <a:pt x="1586" y="4820"/>
                  </a:cubicBezTo>
                  <a:cubicBezTo>
                    <a:pt x="1645" y="4904"/>
                    <a:pt x="1734" y="4946"/>
                    <a:pt x="1827" y="4946"/>
                  </a:cubicBezTo>
                  <a:cubicBezTo>
                    <a:pt x="1864" y="4946"/>
                    <a:pt x="1902" y="4939"/>
                    <a:pt x="1939" y="4926"/>
                  </a:cubicBezTo>
                  <a:cubicBezTo>
                    <a:pt x="2068" y="4890"/>
                    <a:pt x="2138" y="4761"/>
                    <a:pt x="2127" y="4597"/>
                  </a:cubicBezTo>
                  <a:cubicBezTo>
                    <a:pt x="2115" y="4538"/>
                    <a:pt x="2091" y="4468"/>
                    <a:pt x="2068" y="4385"/>
                  </a:cubicBezTo>
                  <a:cubicBezTo>
                    <a:pt x="1598" y="3047"/>
                    <a:pt x="1128" y="1708"/>
                    <a:pt x="670" y="369"/>
                  </a:cubicBezTo>
                  <a:cubicBezTo>
                    <a:pt x="647" y="298"/>
                    <a:pt x="623" y="228"/>
                    <a:pt x="588" y="169"/>
                  </a:cubicBezTo>
                  <a:cubicBezTo>
                    <a:pt x="525" y="60"/>
                    <a:pt x="426" y="0"/>
                    <a:pt x="320"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8"/>
            <p:cNvSpPr/>
            <p:nvPr/>
          </p:nvSpPr>
          <p:spPr>
            <a:xfrm>
              <a:off x="6212075" y="3589900"/>
              <a:ext cx="89525" cy="104650"/>
            </a:xfrm>
            <a:custGeom>
              <a:rect b="b" l="l" r="r" t="t"/>
              <a:pathLst>
                <a:path extrusionOk="0" h="4186" w="3581">
                  <a:moveTo>
                    <a:pt x="3206" y="1"/>
                  </a:moveTo>
                  <a:cubicBezTo>
                    <a:pt x="3198" y="1"/>
                    <a:pt x="3191" y="1"/>
                    <a:pt x="3184" y="1"/>
                  </a:cubicBezTo>
                  <a:cubicBezTo>
                    <a:pt x="3160" y="13"/>
                    <a:pt x="3078" y="37"/>
                    <a:pt x="3019" y="84"/>
                  </a:cubicBezTo>
                  <a:cubicBezTo>
                    <a:pt x="2949" y="154"/>
                    <a:pt x="2878" y="236"/>
                    <a:pt x="2820" y="307"/>
                  </a:cubicBezTo>
                  <a:cubicBezTo>
                    <a:pt x="2150" y="1129"/>
                    <a:pt x="1492" y="1951"/>
                    <a:pt x="823" y="2773"/>
                  </a:cubicBezTo>
                  <a:cubicBezTo>
                    <a:pt x="612" y="3043"/>
                    <a:pt x="388" y="3302"/>
                    <a:pt x="177" y="3572"/>
                  </a:cubicBezTo>
                  <a:cubicBezTo>
                    <a:pt x="130" y="3642"/>
                    <a:pt x="71" y="3724"/>
                    <a:pt x="48" y="3807"/>
                  </a:cubicBezTo>
                  <a:cubicBezTo>
                    <a:pt x="1" y="3936"/>
                    <a:pt x="48" y="4065"/>
                    <a:pt x="154" y="4124"/>
                  </a:cubicBezTo>
                  <a:cubicBezTo>
                    <a:pt x="201" y="4165"/>
                    <a:pt x="256" y="4185"/>
                    <a:pt x="314" y="4185"/>
                  </a:cubicBezTo>
                  <a:cubicBezTo>
                    <a:pt x="371" y="4185"/>
                    <a:pt x="430" y="4165"/>
                    <a:pt x="482" y="4124"/>
                  </a:cubicBezTo>
                  <a:cubicBezTo>
                    <a:pt x="565" y="4065"/>
                    <a:pt x="635" y="3983"/>
                    <a:pt x="694" y="3912"/>
                  </a:cubicBezTo>
                  <a:cubicBezTo>
                    <a:pt x="987" y="3548"/>
                    <a:pt x="1281" y="3196"/>
                    <a:pt x="1575" y="2832"/>
                  </a:cubicBezTo>
                  <a:cubicBezTo>
                    <a:pt x="2162" y="2104"/>
                    <a:pt x="2749" y="1375"/>
                    <a:pt x="3336" y="647"/>
                  </a:cubicBezTo>
                  <a:cubicBezTo>
                    <a:pt x="3407" y="565"/>
                    <a:pt x="3477" y="471"/>
                    <a:pt x="3513" y="365"/>
                  </a:cubicBezTo>
                  <a:cubicBezTo>
                    <a:pt x="3581" y="183"/>
                    <a:pt x="3439" y="1"/>
                    <a:pt x="3206"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8"/>
            <p:cNvSpPr/>
            <p:nvPr/>
          </p:nvSpPr>
          <p:spPr>
            <a:xfrm>
              <a:off x="6015650" y="3684175"/>
              <a:ext cx="126875" cy="34075"/>
            </a:xfrm>
            <a:custGeom>
              <a:rect b="b" l="l" r="r" t="t"/>
              <a:pathLst>
                <a:path extrusionOk="0" h="1363" w="5075">
                  <a:moveTo>
                    <a:pt x="353" y="0"/>
                  </a:moveTo>
                  <a:cubicBezTo>
                    <a:pt x="189" y="0"/>
                    <a:pt x="71" y="94"/>
                    <a:pt x="36" y="224"/>
                  </a:cubicBezTo>
                  <a:cubicBezTo>
                    <a:pt x="1" y="388"/>
                    <a:pt x="71" y="517"/>
                    <a:pt x="236" y="588"/>
                  </a:cubicBezTo>
                  <a:cubicBezTo>
                    <a:pt x="306" y="611"/>
                    <a:pt x="376" y="623"/>
                    <a:pt x="447" y="635"/>
                  </a:cubicBezTo>
                  <a:cubicBezTo>
                    <a:pt x="964" y="729"/>
                    <a:pt x="1492" y="811"/>
                    <a:pt x="2021" y="905"/>
                  </a:cubicBezTo>
                  <a:cubicBezTo>
                    <a:pt x="2843" y="1046"/>
                    <a:pt x="3665" y="1187"/>
                    <a:pt x="4487" y="1328"/>
                  </a:cubicBezTo>
                  <a:cubicBezTo>
                    <a:pt x="4581" y="1351"/>
                    <a:pt x="4663" y="1363"/>
                    <a:pt x="4757" y="1363"/>
                  </a:cubicBezTo>
                  <a:cubicBezTo>
                    <a:pt x="4910" y="1363"/>
                    <a:pt x="5027" y="1257"/>
                    <a:pt x="5051" y="1116"/>
                  </a:cubicBezTo>
                  <a:cubicBezTo>
                    <a:pt x="5074" y="975"/>
                    <a:pt x="4992" y="846"/>
                    <a:pt x="4839" y="787"/>
                  </a:cubicBezTo>
                  <a:cubicBezTo>
                    <a:pt x="4746" y="752"/>
                    <a:pt x="4652" y="740"/>
                    <a:pt x="4546" y="717"/>
                  </a:cubicBezTo>
                  <a:cubicBezTo>
                    <a:pt x="3242" y="494"/>
                    <a:pt x="1927" y="270"/>
                    <a:pt x="623" y="36"/>
                  </a:cubicBezTo>
                  <a:cubicBezTo>
                    <a:pt x="529" y="24"/>
                    <a:pt x="447" y="12"/>
                    <a:pt x="353"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8"/>
            <p:cNvSpPr/>
            <p:nvPr/>
          </p:nvSpPr>
          <p:spPr>
            <a:xfrm>
              <a:off x="5684750" y="3318350"/>
              <a:ext cx="57575" cy="97975"/>
            </a:xfrm>
            <a:custGeom>
              <a:rect b="b" l="l" r="r" t="t"/>
              <a:pathLst>
                <a:path extrusionOk="0" h="3919" w="2303">
                  <a:moveTo>
                    <a:pt x="314" y="1"/>
                  </a:moveTo>
                  <a:cubicBezTo>
                    <a:pt x="275" y="1"/>
                    <a:pt x="236" y="8"/>
                    <a:pt x="200" y="23"/>
                  </a:cubicBezTo>
                  <a:cubicBezTo>
                    <a:pt x="71" y="82"/>
                    <a:pt x="0" y="223"/>
                    <a:pt x="36" y="375"/>
                  </a:cubicBezTo>
                  <a:cubicBezTo>
                    <a:pt x="47" y="446"/>
                    <a:pt x="83" y="528"/>
                    <a:pt x="118" y="598"/>
                  </a:cubicBezTo>
                  <a:cubicBezTo>
                    <a:pt x="282" y="915"/>
                    <a:pt x="447" y="1244"/>
                    <a:pt x="611" y="1561"/>
                  </a:cubicBezTo>
                  <a:cubicBezTo>
                    <a:pt x="952" y="2231"/>
                    <a:pt x="1304" y="2912"/>
                    <a:pt x="1645" y="3582"/>
                  </a:cubicBezTo>
                  <a:cubicBezTo>
                    <a:pt x="1692" y="3664"/>
                    <a:pt x="1739" y="3758"/>
                    <a:pt x="1809" y="3828"/>
                  </a:cubicBezTo>
                  <a:cubicBezTo>
                    <a:pt x="1861" y="3888"/>
                    <a:pt x="1937" y="3919"/>
                    <a:pt x="2012" y="3919"/>
                  </a:cubicBezTo>
                  <a:cubicBezTo>
                    <a:pt x="2056" y="3919"/>
                    <a:pt x="2099" y="3908"/>
                    <a:pt x="2138" y="3887"/>
                  </a:cubicBezTo>
                  <a:cubicBezTo>
                    <a:pt x="2244" y="3840"/>
                    <a:pt x="2302" y="3746"/>
                    <a:pt x="2302" y="3570"/>
                  </a:cubicBezTo>
                  <a:cubicBezTo>
                    <a:pt x="2279" y="3523"/>
                    <a:pt x="2255" y="3429"/>
                    <a:pt x="2208" y="3347"/>
                  </a:cubicBezTo>
                  <a:cubicBezTo>
                    <a:pt x="1703" y="2337"/>
                    <a:pt x="1187" y="1338"/>
                    <a:pt x="670" y="328"/>
                  </a:cubicBezTo>
                  <a:cubicBezTo>
                    <a:pt x="635" y="258"/>
                    <a:pt x="599" y="187"/>
                    <a:pt x="552" y="129"/>
                  </a:cubicBezTo>
                  <a:cubicBezTo>
                    <a:pt x="487" y="39"/>
                    <a:pt x="400" y="1"/>
                    <a:pt x="314"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8"/>
            <p:cNvSpPr/>
            <p:nvPr/>
          </p:nvSpPr>
          <p:spPr>
            <a:xfrm>
              <a:off x="5647150" y="3468025"/>
              <a:ext cx="87825" cy="69225"/>
            </a:xfrm>
            <a:custGeom>
              <a:rect b="b" l="l" r="r" t="t"/>
              <a:pathLst>
                <a:path extrusionOk="0" h="2769" w="3513">
                  <a:moveTo>
                    <a:pt x="3185" y="0"/>
                  </a:moveTo>
                  <a:cubicBezTo>
                    <a:pt x="3169" y="0"/>
                    <a:pt x="3153" y="1"/>
                    <a:pt x="3137" y="2"/>
                  </a:cubicBezTo>
                  <a:cubicBezTo>
                    <a:pt x="3090" y="26"/>
                    <a:pt x="2984" y="61"/>
                    <a:pt x="2902" y="131"/>
                  </a:cubicBezTo>
                  <a:cubicBezTo>
                    <a:pt x="2009" y="801"/>
                    <a:pt x="1117" y="1482"/>
                    <a:pt x="236" y="2152"/>
                  </a:cubicBezTo>
                  <a:cubicBezTo>
                    <a:pt x="177" y="2198"/>
                    <a:pt x="118" y="2245"/>
                    <a:pt x="83" y="2304"/>
                  </a:cubicBezTo>
                  <a:cubicBezTo>
                    <a:pt x="1" y="2410"/>
                    <a:pt x="1" y="2527"/>
                    <a:pt x="71" y="2645"/>
                  </a:cubicBezTo>
                  <a:cubicBezTo>
                    <a:pt x="115" y="2723"/>
                    <a:pt x="196" y="2769"/>
                    <a:pt x="288" y="2769"/>
                  </a:cubicBezTo>
                  <a:cubicBezTo>
                    <a:pt x="321" y="2769"/>
                    <a:pt x="355" y="2763"/>
                    <a:pt x="389" y="2750"/>
                  </a:cubicBezTo>
                  <a:cubicBezTo>
                    <a:pt x="471" y="2727"/>
                    <a:pt x="553" y="2680"/>
                    <a:pt x="623" y="2621"/>
                  </a:cubicBezTo>
                  <a:cubicBezTo>
                    <a:pt x="1504" y="1952"/>
                    <a:pt x="2385" y="1282"/>
                    <a:pt x="3266" y="613"/>
                  </a:cubicBezTo>
                  <a:cubicBezTo>
                    <a:pt x="3325" y="578"/>
                    <a:pt x="3383" y="531"/>
                    <a:pt x="3419" y="472"/>
                  </a:cubicBezTo>
                  <a:cubicBezTo>
                    <a:pt x="3501" y="366"/>
                    <a:pt x="3513" y="249"/>
                    <a:pt x="3442" y="131"/>
                  </a:cubicBezTo>
                  <a:cubicBezTo>
                    <a:pt x="3400" y="47"/>
                    <a:pt x="3320" y="0"/>
                    <a:pt x="3185"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8"/>
            <p:cNvSpPr/>
            <p:nvPr/>
          </p:nvSpPr>
          <p:spPr>
            <a:xfrm>
              <a:off x="6153350" y="3904375"/>
              <a:ext cx="60525" cy="86500"/>
            </a:xfrm>
            <a:custGeom>
              <a:rect b="b" l="l" r="r" t="t"/>
              <a:pathLst>
                <a:path extrusionOk="0" h="3460" w="2421">
                  <a:moveTo>
                    <a:pt x="2033" y="1"/>
                  </a:moveTo>
                  <a:cubicBezTo>
                    <a:pt x="1998" y="24"/>
                    <a:pt x="1927" y="48"/>
                    <a:pt x="1868" y="95"/>
                  </a:cubicBezTo>
                  <a:cubicBezTo>
                    <a:pt x="1810" y="154"/>
                    <a:pt x="1774" y="224"/>
                    <a:pt x="1727" y="295"/>
                  </a:cubicBezTo>
                  <a:cubicBezTo>
                    <a:pt x="1211" y="1128"/>
                    <a:pt x="694" y="1974"/>
                    <a:pt x="177" y="2808"/>
                  </a:cubicBezTo>
                  <a:cubicBezTo>
                    <a:pt x="130" y="2890"/>
                    <a:pt x="83" y="2972"/>
                    <a:pt x="60" y="3055"/>
                  </a:cubicBezTo>
                  <a:cubicBezTo>
                    <a:pt x="1" y="3196"/>
                    <a:pt x="48" y="3348"/>
                    <a:pt x="177" y="3419"/>
                  </a:cubicBezTo>
                  <a:cubicBezTo>
                    <a:pt x="219" y="3446"/>
                    <a:pt x="268" y="3460"/>
                    <a:pt x="318" y="3460"/>
                  </a:cubicBezTo>
                  <a:cubicBezTo>
                    <a:pt x="394" y="3460"/>
                    <a:pt x="473" y="3429"/>
                    <a:pt x="529" y="3372"/>
                  </a:cubicBezTo>
                  <a:cubicBezTo>
                    <a:pt x="588" y="3313"/>
                    <a:pt x="635" y="3254"/>
                    <a:pt x="682" y="3184"/>
                  </a:cubicBezTo>
                  <a:cubicBezTo>
                    <a:pt x="1211" y="2315"/>
                    <a:pt x="1739" y="1446"/>
                    <a:pt x="2268" y="588"/>
                  </a:cubicBezTo>
                  <a:cubicBezTo>
                    <a:pt x="2315" y="518"/>
                    <a:pt x="2350" y="447"/>
                    <a:pt x="2373" y="365"/>
                  </a:cubicBezTo>
                  <a:cubicBezTo>
                    <a:pt x="2420" y="165"/>
                    <a:pt x="2279" y="1"/>
                    <a:pt x="2033"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8"/>
            <p:cNvSpPr/>
            <p:nvPr/>
          </p:nvSpPr>
          <p:spPr>
            <a:xfrm>
              <a:off x="6261125" y="3877550"/>
              <a:ext cx="94575" cy="48875"/>
            </a:xfrm>
            <a:custGeom>
              <a:rect b="b" l="l" r="r" t="t"/>
              <a:pathLst>
                <a:path extrusionOk="0" h="1955" w="3783">
                  <a:moveTo>
                    <a:pt x="334" y="1"/>
                  </a:moveTo>
                  <a:cubicBezTo>
                    <a:pt x="215" y="1"/>
                    <a:pt x="110" y="67"/>
                    <a:pt x="59" y="170"/>
                  </a:cubicBezTo>
                  <a:cubicBezTo>
                    <a:pt x="0" y="299"/>
                    <a:pt x="47" y="451"/>
                    <a:pt x="165" y="545"/>
                  </a:cubicBezTo>
                  <a:cubicBezTo>
                    <a:pt x="235" y="592"/>
                    <a:pt x="306" y="628"/>
                    <a:pt x="388" y="651"/>
                  </a:cubicBezTo>
                  <a:cubicBezTo>
                    <a:pt x="1304" y="1062"/>
                    <a:pt x="2232" y="1462"/>
                    <a:pt x="3148" y="1873"/>
                  </a:cubicBezTo>
                  <a:cubicBezTo>
                    <a:pt x="3230" y="1908"/>
                    <a:pt x="3324" y="1931"/>
                    <a:pt x="3383" y="1955"/>
                  </a:cubicBezTo>
                  <a:cubicBezTo>
                    <a:pt x="3441" y="1943"/>
                    <a:pt x="3465" y="1943"/>
                    <a:pt x="3500" y="1931"/>
                  </a:cubicBezTo>
                  <a:cubicBezTo>
                    <a:pt x="3759" y="1802"/>
                    <a:pt x="3782" y="1544"/>
                    <a:pt x="3547" y="1391"/>
                  </a:cubicBezTo>
                  <a:cubicBezTo>
                    <a:pt x="3488" y="1344"/>
                    <a:pt x="3418" y="1321"/>
                    <a:pt x="3359" y="1285"/>
                  </a:cubicBezTo>
                  <a:cubicBezTo>
                    <a:pt x="2431" y="886"/>
                    <a:pt x="1515" y="475"/>
                    <a:pt x="587" y="76"/>
                  </a:cubicBezTo>
                  <a:cubicBezTo>
                    <a:pt x="529" y="52"/>
                    <a:pt x="458" y="17"/>
                    <a:pt x="388" y="5"/>
                  </a:cubicBezTo>
                  <a:cubicBezTo>
                    <a:pt x="370" y="2"/>
                    <a:pt x="352" y="1"/>
                    <a:pt x="334"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8"/>
            <p:cNvSpPr/>
            <p:nvPr/>
          </p:nvSpPr>
          <p:spPr>
            <a:xfrm>
              <a:off x="6395300" y="3236400"/>
              <a:ext cx="94875" cy="30275"/>
            </a:xfrm>
            <a:custGeom>
              <a:rect b="b" l="l" r="r" t="t"/>
              <a:pathLst>
                <a:path extrusionOk="0" h="1211" w="3795">
                  <a:moveTo>
                    <a:pt x="388" y="1"/>
                  </a:moveTo>
                  <a:cubicBezTo>
                    <a:pt x="165" y="1"/>
                    <a:pt x="36" y="106"/>
                    <a:pt x="12" y="271"/>
                  </a:cubicBezTo>
                  <a:cubicBezTo>
                    <a:pt x="1" y="412"/>
                    <a:pt x="95" y="541"/>
                    <a:pt x="271" y="600"/>
                  </a:cubicBezTo>
                  <a:cubicBezTo>
                    <a:pt x="318" y="611"/>
                    <a:pt x="365" y="623"/>
                    <a:pt x="412" y="635"/>
                  </a:cubicBezTo>
                  <a:cubicBezTo>
                    <a:pt x="1386" y="823"/>
                    <a:pt x="2350" y="999"/>
                    <a:pt x="3313" y="1187"/>
                  </a:cubicBezTo>
                  <a:cubicBezTo>
                    <a:pt x="3371" y="1199"/>
                    <a:pt x="3418" y="1210"/>
                    <a:pt x="3465" y="1210"/>
                  </a:cubicBezTo>
                  <a:cubicBezTo>
                    <a:pt x="3630" y="1210"/>
                    <a:pt x="3747" y="1105"/>
                    <a:pt x="3771" y="964"/>
                  </a:cubicBezTo>
                  <a:cubicBezTo>
                    <a:pt x="3794" y="823"/>
                    <a:pt x="3735" y="694"/>
                    <a:pt x="3583" y="635"/>
                  </a:cubicBezTo>
                  <a:cubicBezTo>
                    <a:pt x="3512" y="600"/>
                    <a:pt x="3442" y="588"/>
                    <a:pt x="3383" y="576"/>
                  </a:cubicBezTo>
                  <a:cubicBezTo>
                    <a:pt x="2444" y="388"/>
                    <a:pt x="1504" y="212"/>
                    <a:pt x="564" y="24"/>
                  </a:cubicBezTo>
                  <a:cubicBezTo>
                    <a:pt x="506" y="12"/>
                    <a:pt x="435" y="12"/>
                    <a:pt x="388"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8"/>
            <p:cNvSpPr/>
            <p:nvPr/>
          </p:nvSpPr>
          <p:spPr>
            <a:xfrm>
              <a:off x="6492500" y="3492100"/>
              <a:ext cx="69025" cy="74275"/>
            </a:xfrm>
            <a:custGeom>
              <a:rect b="b" l="l" r="r" t="t"/>
              <a:pathLst>
                <a:path extrusionOk="0" h="2971" w="2761">
                  <a:moveTo>
                    <a:pt x="2439" y="0"/>
                  </a:moveTo>
                  <a:cubicBezTo>
                    <a:pt x="2364" y="0"/>
                    <a:pt x="2284" y="33"/>
                    <a:pt x="2208" y="96"/>
                  </a:cubicBezTo>
                  <a:cubicBezTo>
                    <a:pt x="2138" y="155"/>
                    <a:pt x="2079" y="225"/>
                    <a:pt x="2020" y="296"/>
                  </a:cubicBezTo>
                  <a:cubicBezTo>
                    <a:pt x="1421" y="965"/>
                    <a:pt x="811" y="1647"/>
                    <a:pt x="212" y="2316"/>
                  </a:cubicBezTo>
                  <a:cubicBezTo>
                    <a:pt x="165" y="2375"/>
                    <a:pt x="106" y="2422"/>
                    <a:pt x="71" y="2480"/>
                  </a:cubicBezTo>
                  <a:cubicBezTo>
                    <a:pt x="35" y="2539"/>
                    <a:pt x="24" y="2610"/>
                    <a:pt x="0" y="2657"/>
                  </a:cubicBezTo>
                  <a:cubicBezTo>
                    <a:pt x="12" y="2786"/>
                    <a:pt x="59" y="2868"/>
                    <a:pt x="141" y="2927"/>
                  </a:cubicBezTo>
                  <a:cubicBezTo>
                    <a:pt x="194" y="2956"/>
                    <a:pt x="250" y="2971"/>
                    <a:pt x="304" y="2971"/>
                  </a:cubicBezTo>
                  <a:cubicBezTo>
                    <a:pt x="358" y="2971"/>
                    <a:pt x="411" y="2956"/>
                    <a:pt x="458" y="2927"/>
                  </a:cubicBezTo>
                  <a:cubicBezTo>
                    <a:pt x="540" y="2868"/>
                    <a:pt x="611" y="2786"/>
                    <a:pt x="681" y="2715"/>
                  </a:cubicBezTo>
                  <a:cubicBezTo>
                    <a:pt x="1292" y="2034"/>
                    <a:pt x="1903" y="1353"/>
                    <a:pt x="2514" y="672"/>
                  </a:cubicBezTo>
                  <a:cubicBezTo>
                    <a:pt x="2560" y="613"/>
                    <a:pt x="2607" y="566"/>
                    <a:pt x="2654" y="507"/>
                  </a:cubicBezTo>
                  <a:cubicBezTo>
                    <a:pt x="2760" y="343"/>
                    <a:pt x="2748" y="178"/>
                    <a:pt x="2619" y="73"/>
                  </a:cubicBezTo>
                  <a:cubicBezTo>
                    <a:pt x="2565" y="24"/>
                    <a:pt x="2504" y="0"/>
                    <a:pt x="2439"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8"/>
            <p:cNvSpPr/>
            <p:nvPr/>
          </p:nvSpPr>
          <p:spPr>
            <a:xfrm>
              <a:off x="5772825" y="3441925"/>
              <a:ext cx="92525" cy="33925"/>
            </a:xfrm>
            <a:custGeom>
              <a:rect b="b" l="l" r="r" t="t"/>
              <a:pathLst>
                <a:path extrusionOk="0" h="1357" w="3701">
                  <a:moveTo>
                    <a:pt x="365" y="1"/>
                  </a:moveTo>
                  <a:cubicBezTo>
                    <a:pt x="165" y="13"/>
                    <a:pt x="59" y="95"/>
                    <a:pt x="24" y="248"/>
                  </a:cubicBezTo>
                  <a:cubicBezTo>
                    <a:pt x="1" y="365"/>
                    <a:pt x="59" y="506"/>
                    <a:pt x="189" y="565"/>
                  </a:cubicBezTo>
                  <a:cubicBezTo>
                    <a:pt x="259" y="600"/>
                    <a:pt x="318" y="623"/>
                    <a:pt x="388" y="635"/>
                  </a:cubicBezTo>
                  <a:cubicBezTo>
                    <a:pt x="1304" y="870"/>
                    <a:pt x="2220" y="1105"/>
                    <a:pt x="3137" y="1328"/>
                  </a:cubicBezTo>
                  <a:cubicBezTo>
                    <a:pt x="3205" y="1345"/>
                    <a:pt x="3274" y="1356"/>
                    <a:pt x="3338" y="1356"/>
                  </a:cubicBezTo>
                  <a:cubicBezTo>
                    <a:pt x="3362" y="1356"/>
                    <a:pt x="3385" y="1355"/>
                    <a:pt x="3407" y="1352"/>
                  </a:cubicBezTo>
                  <a:cubicBezTo>
                    <a:pt x="3548" y="1352"/>
                    <a:pt x="3642" y="1258"/>
                    <a:pt x="3665" y="1140"/>
                  </a:cubicBezTo>
                  <a:cubicBezTo>
                    <a:pt x="3700" y="1023"/>
                    <a:pt x="3653" y="894"/>
                    <a:pt x="3536" y="823"/>
                  </a:cubicBezTo>
                  <a:cubicBezTo>
                    <a:pt x="3477" y="788"/>
                    <a:pt x="3395" y="764"/>
                    <a:pt x="3313" y="741"/>
                  </a:cubicBezTo>
                  <a:cubicBezTo>
                    <a:pt x="2397" y="506"/>
                    <a:pt x="1469" y="271"/>
                    <a:pt x="541" y="36"/>
                  </a:cubicBezTo>
                  <a:cubicBezTo>
                    <a:pt x="471" y="24"/>
                    <a:pt x="400" y="13"/>
                    <a:pt x="365"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8"/>
            <p:cNvSpPr/>
            <p:nvPr/>
          </p:nvSpPr>
          <p:spPr>
            <a:xfrm>
              <a:off x="6306050" y="3107650"/>
              <a:ext cx="38775" cy="89000"/>
            </a:xfrm>
            <a:custGeom>
              <a:rect b="b" l="l" r="r" t="t"/>
              <a:pathLst>
                <a:path extrusionOk="0" h="3560" w="1551">
                  <a:moveTo>
                    <a:pt x="301" y="0"/>
                  </a:moveTo>
                  <a:cubicBezTo>
                    <a:pt x="267" y="0"/>
                    <a:pt x="233" y="6"/>
                    <a:pt x="200" y="18"/>
                  </a:cubicBezTo>
                  <a:cubicBezTo>
                    <a:pt x="82" y="53"/>
                    <a:pt x="0" y="159"/>
                    <a:pt x="12" y="288"/>
                  </a:cubicBezTo>
                  <a:cubicBezTo>
                    <a:pt x="12" y="382"/>
                    <a:pt x="35" y="476"/>
                    <a:pt x="59" y="558"/>
                  </a:cubicBezTo>
                  <a:cubicBezTo>
                    <a:pt x="341" y="1428"/>
                    <a:pt x="611" y="2308"/>
                    <a:pt x="893" y="3177"/>
                  </a:cubicBezTo>
                  <a:cubicBezTo>
                    <a:pt x="916" y="3260"/>
                    <a:pt x="940" y="3330"/>
                    <a:pt x="987" y="3401"/>
                  </a:cubicBezTo>
                  <a:cubicBezTo>
                    <a:pt x="1040" y="3506"/>
                    <a:pt x="1132" y="3559"/>
                    <a:pt x="1235" y="3559"/>
                  </a:cubicBezTo>
                  <a:cubicBezTo>
                    <a:pt x="1269" y="3559"/>
                    <a:pt x="1304" y="3553"/>
                    <a:pt x="1339" y="3542"/>
                  </a:cubicBezTo>
                  <a:cubicBezTo>
                    <a:pt x="1468" y="3506"/>
                    <a:pt x="1551" y="3389"/>
                    <a:pt x="1539" y="3213"/>
                  </a:cubicBezTo>
                  <a:cubicBezTo>
                    <a:pt x="1527" y="3177"/>
                    <a:pt x="1515" y="3119"/>
                    <a:pt x="1504" y="3072"/>
                  </a:cubicBezTo>
                  <a:cubicBezTo>
                    <a:pt x="1210" y="2156"/>
                    <a:pt x="928" y="1240"/>
                    <a:pt x="634" y="335"/>
                  </a:cubicBezTo>
                  <a:cubicBezTo>
                    <a:pt x="611" y="265"/>
                    <a:pt x="587" y="194"/>
                    <a:pt x="540" y="136"/>
                  </a:cubicBezTo>
                  <a:cubicBezTo>
                    <a:pt x="488" y="48"/>
                    <a:pt x="397" y="0"/>
                    <a:pt x="301"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8"/>
            <p:cNvSpPr/>
            <p:nvPr/>
          </p:nvSpPr>
          <p:spPr>
            <a:xfrm>
              <a:off x="6191525" y="3761500"/>
              <a:ext cx="38800" cy="86225"/>
            </a:xfrm>
            <a:custGeom>
              <a:rect b="b" l="l" r="r" t="t"/>
              <a:pathLst>
                <a:path extrusionOk="0" h="3449" w="1552">
                  <a:moveTo>
                    <a:pt x="333" y="1"/>
                  </a:moveTo>
                  <a:cubicBezTo>
                    <a:pt x="301" y="1"/>
                    <a:pt x="269" y="7"/>
                    <a:pt x="236" y="20"/>
                  </a:cubicBezTo>
                  <a:cubicBezTo>
                    <a:pt x="83" y="78"/>
                    <a:pt x="1" y="231"/>
                    <a:pt x="48" y="407"/>
                  </a:cubicBezTo>
                  <a:cubicBezTo>
                    <a:pt x="48" y="466"/>
                    <a:pt x="71" y="513"/>
                    <a:pt x="83" y="560"/>
                  </a:cubicBezTo>
                  <a:cubicBezTo>
                    <a:pt x="365" y="1406"/>
                    <a:pt x="635" y="2239"/>
                    <a:pt x="905" y="3085"/>
                  </a:cubicBezTo>
                  <a:cubicBezTo>
                    <a:pt x="940" y="3167"/>
                    <a:pt x="964" y="3238"/>
                    <a:pt x="1011" y="3308"/>
                  </a:cubicBezTo>
                  <a:cubicBezTo>
                    <a:pt x="1066" y="3400"/>
                    <a:pt x="1164" y="3449"/>
                    <a:pt x="1266" y="3449"/>
                  </a:cubicBezTo>
                  <a:cubicBezTo>
                    <a:pt x="1295" y="3449"/>
                    <a:pt x="1323" y="3445"/>
                    <a:pt x="1351" y="3437"/>
                  </a:cubicBezTo>
                  <a:cubicBezTo>
                    <a:pt x="1469" y="3390"/>
                    <a:pt x="1551" y="3273"/>
                    <a:pt x="1551" y="3085"/>
                  </a:cubicBezTo>
                  <a:cubicBezTo>
                    <a:pt x="1539" y="3050"/>
                    <a:pt x="1516" y="2968"/>
                    <a:pt x="1492" y="2897"/>
                  </a:cubicBezTo>
                  <a:cubicBezTo>
                    <a:pt x="1222" y="2052"/>
                    <a:pt x="952" y="1206"/>
                    <a:pt x="670" y="360"/>
                  </a:cubicBezTo>
                  <a:cubicBezTo>
                    <a:pt x="658" y="313"/>
                    <a:pt x="635" y="266"/>
                    <a:pt x="623" y="219"/>
                  </a:cubicBezTo>
                  <a:cubicBezTo>
                    <a:pt x="550" y="81"/>
                    <a:pt x="447" y="1"/>
                    <a:pt x="333"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8"/>
            <p:cNvSpPr/>
            <p:nvPr/>
          </p:nvSpPr>
          <p:spPr>
            <a:xfrm>
              <a:off x="5997150" y="3192750"/>
              <a:ext cx="36725" cy="81800"/>
            </a:xfrm>
            <a:custGeom>
              <a:rect b="b" l="l" r="r" t="t"/>
              <a:pathLst>
                <a:path extrusionOk="0" h="3272" w="1469">
                  <a:moveTo>
                    <a:pt x="297" y="0"/>
                  </a:moveTo>
                  <a:cubicBezTo>
                    <a:pt x="276" y="0"/>
                    <a:pt x="256" y="3"/>
                    <a:pt x="236" y="8"/>
                  </a:cubicBezTo>
                  <a:cubicBezTo>
                    <a:pt x="95" y="44"/>
                    <a:pt x="1" y="185"/>
                    <a:pt x="12" y="361"/>
                  </a:cubicBezTo>
                  <a:cubicBezTo>
                    <a:pt x="24" y="419"/>
                    <a:pt x="36" y="478"/>
                    <a:pt x="59" y="537"/>
                  </a:cubicBezTo>
                  <a:cubicBezTo>
                    <a:pt x="318" y="1324"/>
                    <a:pt x="564" y="2122"/>
                    <a:pt x="823" y="2921"/>
                  </a:cubicBezTo>
                  <a:cubicBezTo>
                    <a:pt x="846" y="2992"/>
                    <a:pt x="870" y="3050"/>
                    <a:pt x="905" y="3109"/>
                  </a:cubicBezTo>
                  <a:cubicBezTo>
                    <a:pt x="971" y="3213"/>
                    <a:pt x="1076" y="3272"/>
                    <a:pt x="1176" y="3272"/>
                  </a:cubicBezTo>
                  <a:cubicBezTo>
                    <a:pt x="1200" y="3272"/>
                    <a:pt x="1223" y="3268"/>
                    <a:pt x="1246" y="3262"/>
                  </a:cubicBezTo>
                  <a:cubicBezTo>
                    <a:pt x="1375" y="3215"/>
                    <a:pt x="1469" y="3074"/>
                    <a:pt x="1457" y="2909"/>
                  </a:cubicBezTo>
                  <a:cubicBezTo>
                    <a:pt x="1445" y="2874"/>
                    <a:pt x="1434" y="2827"/>
                    <a:pt x="1422" y="2780"/>
                  </a:cubicBezTo>
                  <a:cubicBezTo>
                    <a:pt x="1163" y="1970"/>
                    <a:pt x="905" y="1148"/>
                    <a:pt x="635" y="337"/>
                  </a:cubicBezTo>
                  <a:cubicBezTo>
                    <a:pt x="623" y="290"/>
                    <a:pt x="600" y="243"/>
                    <a:pt x="588" y="196"/>
                  </a:cubicBezTo>
                  <a:cubicBezTo>
                    <a:pt x="519" y="77"/>
                    <a:pt x="407" y="0"/>
                    <a:pt x="297"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8"/>
            <p:cNvSpPr/>
            <p:nvPr/>
          </p:nvSpPr>
          <p:spPr>
            <a:xfrm>
              <a:off x="5893225" y="3707300"/>
              <a:ext cx="61675" cy="64550"/>
            </a:xfrm>
            <a:custGeom>
              <a:rect b="b" l="l" r="r" t="t"/>
              <a:pathLst>
                <a:path extrusionOk="0" h="2582" w="2467">
                  <a:moveTo>
                    <a:pt x="2164" y="0"/>
                  </a:moveTo>
                  <a:cubicBezTo>
                    <a:pt x="2099" y="0"/>
                    <a:pt x="2032" y="21"/>
                    <a:pt x="1973" y="62"/>
                  </a:cubicBezTo>
                  <a:cubicBezTo>
                    <a:pt x="1914" y="97"/>
                    <a:pt x="1867" y="144"/>
                    <a:pt x="1821" y="203"/>
                  </a:cubicBezTo>
                  <a:cubicBezTo>
                    <a:pt x="1269" y="790"/>
                    <a:pt x="717" y="1377"/>
                    <a:pt x="165" y="1965"/>
                  </a:cubicBezTo>
                  <a:cubicBezTo>
                    <a:pt x="129" y="2000"/>
                    <a:pt x="82" y="2047"/>
                    <a:pt x="59" y="2094"/>
                  </a:cubicBezTo>
                  <a:cubicBezTo>
                    <a:pt x="24" y="2152"/>
                    <a:pt x="12" y="2211"/>
                    <a:pt x="0" y="2246"/>
                  </a:cubicBezTo>
                  <a:cubicBezTo>
                    <a:pt x="0" y="2376"/>
                    <a:pt x="35" y="2470"/>
                    <a:pt x="129" y="2528"/>
                  </a:cubicBezTo>
                  <a:cubicBezTo>
                    <a:pt x="176" y="2564"/>
                    <a:pt x="229" y="2581"/>
                    <a:pt x="282" y="2581"/>
                  </a:cubicBezTo>
                  <a:cubicBezTo>
                    <a:pt x="335" y="2581"/>
                    <a:pt x="388" y="2564"/>
                    <a:pt x="435" y="2528"/>
                  </a:cubicBezTo>
                  <a:cubicBezTo>
                    <a:pt x="493" y="2493"/>
                    <a:pt x="552" y="2446"/>
                    <a:pt x="599" y="2399"/>
                  </a:cubicBezTo>
                  <a:cubicBezTo>
                    <a:pt x="1163" y="1800"/>
                    <a:pt x="1727" y="1189"/>
                    <a:pt x="2290" y="590"/>
                  </a:cubicBezTo>
                  <a:cubicBezTo>
                    <a:pt x="2337" y="543"/>
                    <a:pt x="2384" y="485"/>
                    <a:pt x="2408" y="426"/>
                  </a:cubicBezTo>
                  <a:cubicBezTo>
                    <a:pt x="2466" y="297"/>
                    <a:pt x="2431" y="144"/>
                    <a:pt x="2337" y="62"/>
                  </a:cubicBezTo>
                  <a:cubicBezTo>
                    <a:pt x="2290" y="21"/>
                    <a:pt x="2229" y="0"/>
                    <a:pt x="2164"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8"/>
            <p:cNvSpPr/>
            <p:nvPr/>
          </p:nvSpPr>
          <p:spPr>
            <a:xfrm>
              <a:off x="6363875" y="3561725"/>
              <a:ext cx="79600" cy="30575"/>
            </a:xfrm>
            <a:custGeom>
              <a:rect b="b" l="l" r="r" t="t"/>
              <a:pathLst>
                <a:path extrusionOk="0" h="1223" w="3184">
                  <a:moveTo>
                    <a:pt x="353" y="1"/>
                  </a:moveTo>
                  <a:cubicBezTo>
                    <a:pt x="177" y="1"/>
                    <a:pt x="60" y="95"/>
                    <a:pt x="24" y="247"/>
                  </a:cubicBezTo>
                  <a:cubicBezTo>
                    <a:pt x="1" y="365"/>
                    <a:pt x="60" y="506"/>
                    <a:pt x="189" y="565"/>
                  </a:cubicBezTo>
                  <a:cubicBezTo>
                    <a:pt x="259" y="600"/>
                    <a:pt x="330" y="612"/>
                    <a:pt x="389" y="635"/>
                  </a:cubicBezTo>
                  <a:cubicBezTo>
                    <a:pt x="1152" y="823"/>
                    <a:pt x="1915" y="1011"/>
                    <a:pt x="2679" y="1199"/>
                  </a:cubicBezTo>
                  <a:cubicBezTo>
                    <a:pt x="2737" y="1211"/>
                    <a:pt x="2808" y="1222"/>
                    <a:pt x="2878" y="1222"/>
                  </a:cubicBezTo>
                  <a:cubicBezTo>
                    <a:pt x="3008" y="1222"/>
                    <a:pt x="3113" y="1128"/>
                    <a:pt x="3149" y="1011"/>
                  </a:cubicBezTo>
                  <a:cubicBezTo>
                    <a:pt x="3184" y="882"/>
                    <a:pt x="3137" y="752"/>
                    <a:pt x="3019" y="682"/>
                  </a:cubicBezTo>
                  <a:cubicBezTo>
                    <a:pt x="2949" y="635"/>
                    <a:pt x="2867" y="612"/>
                    <a:pt x="2796" y="600"/>
                  </a:cubicBezTo>
                  <a:cubicBezTo>
                    <a:pt x="2033" y="400"/>
                    <a:pt x="1269" y="224"/>
                    <a:pt x="506" y="36"/>
                  </a:cubicBezTo>
                  <a:cubicBezTo>
                    <a:pt x="447" y="24"/>
                    <a:pt x="389" y="13"/>
                    <a:pt x="353"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8"/>
            <p:cNvSpPr/>
            <p:nvPr/>
          </p:nvSpPr>
          <p:spPr>
            <a:xfrm>
              <a:off x="6274325" y="3262225"/>
              <a:ext cx="55175" cy="53450"/>
            </a:xfrm>
            <a:custGeom>
              <a:rect b="b" l="l" r="r" t="t"/>
              <a:pathLst>
                <a:path extrusionOk="0" h="2138" w="2207">
                  <a:moveTo>
                    <a:pt x="1849" y="1"/>
                  </a:moveTo>
                  <a:cubicBezTo>
                    <a:pt x="1844" y="1"/>
                    <a:pt x="1838" y="1"/>
                    <a:pt x="1833" y="1"/>
                  </a:cubicBezTo>
                  <a:cubicBezTo>
                    <a:pt x="1692" y="1"/>
                    <a:pt x="1598" y="95"/>
                    <a:pt x="1504" y="189"/>
                  </a:cubicBezTo>
                  <a:cubicBezTo>
                    <a:pt x="1081" y="635"/>
                    <a:pt x="658" y="1070"/>
                    <a:pt x="224" y="1504"/>
                  </a:cubicBezTo>
                  <a:cubicBezTo>
                    <a:pt x="165" y="1563"/>
                    <a:pt x="118" y="1634"/>
                    <a:pt x="71" y="1692"/>
                  </a:cubicBezTo>
                  <a:cubicBezTo>
                    <a:pt x="1" y="1822"/>
                    <a:pt x="24" y="1963"/>
                    <a:pt x="130" y="2056"/>
                  </a:cubicBezTo>
                  <a:cubicBezTo>
                    <a:pt x="190" y="2110"/>
                    <a:pt x="258" y="2137"/>
                    <a:pt x="330" y="2137"/>
                  </a:cubicBezTo>
                  <a:cubicBezTo>
                    <a:pt x="383" y="2137"/>
                    <a:pt x="439" y="2122"/>
                    <a:pt x="494" y="2092"/>
                  </a:cubicBezTo>
                  <a:cubicBezTo>
                    <a:pt x="553" y="2045"/>
                    <a:pt x="600" y="1998"/>
                    <a:pt x="647" y="1951"/>
                  </a:cubicBezTo>
                  <a:cubicBezTo>
                    <a:pt x="1081" y="1504"/>
                    <a:pt x="1516" y="1058"/>
                    <a:pt x="1950" y="612"/>
                  </a:cubicBezTo>
                  <a:cubicBezTo>
                    <a:pt x="2009" y="553"/>
                    <a:pt x="2068" y="494"/>
                    <a:pt x="2103" y="424"/>
                  </a:cubicBezTo>
                  <a:cubicBezTo>
                    <a:pt x="2206" y="229"/>
                    <a:pt x="2063" y="1"/>
                    <a:pt x="1849"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8"/>
            <p:cNvSpPr/>
            <p:nvPr/>
          </p:nvSpPr>
          <p:spPr>
            <a:xfrm>
              <a:off x="5821275" y="3738175"/>
              <a:ext cx="114550" cy="113125"/>
            </a:xfrm>
            <a:custGeom>
              <a:rect b="b" l="l" r="r" t="t"/>
              <a:pathLst>
                <a:path extrusionOk="0" h="4525" w="4582">
                  <a:moveTo>
                    <a:pt x="2276" y="1"/>
                  </a:moveTo>
                  <a:cubicBezTo>
                    <a:pt x="2262" y="1"/>
                    <a:pt x="2247" y="1"/>
                    <a:pt x="2232" y="1"/>
                  </a:cubicBezTo>
                  <a:cubicBezTo>
                    <a:pt x="975" y="37"/>
                    <a:pt x="1" y="1058"/>
                    <a:pt x="24" y="2315"/>
                  </a:cubicBezTo>
                  <a:cubicBezTo>
                    <a:pt x="59" y="3532"/>
                    <a:pt x="1069" y="4525"/>
                    <a:pt x="2289" y="4525"/>
                  </a:cubicBezTo>
                  <a:cubicBezTo>
                    <a:pt x="2317" y="4525"/>
                    <a:pt x="2345" y="4524"/>
                    <a:pt x="2373" y="4523"/>
                  </a:cubicBezTo>
                  <a:cubicBezTo>
                    <a:pt x="3583" y="4476"/>
                    <a:pt x="4581" y="3501"/>
                    <a:pt x="4558" y="2186"/>
                  </a:cubicBezTo>
                  <a:cubicBezTo>
                    <a:pt x="4534" y="967"/>
                    <a:pt x="3502" y="1"/>
                    <a:pt x="2276" y="1"/>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8"/>
            <p:cNvSpPr/>
            <p:nvPr/>
          </p:nvSpPr>
          <p:spPr>
            <a:xfrm>
              <a:off x="5938725" y="3115400"/>
              <a:ext cx="114525" cy="113125"/>
            </a:xfrm>
            <a:custGeom>
              <a:rect b="b" l="l" r="r" t="t"/>
              <a:pathLst>
                <a:path extrusionOk="0" h="4525" w="4581">
                  <a:moveTo>
                    <a:pt x="2298" y="1"/>
                  </a:moveTo>
                  <a:cubicBezTo>
                    <a:pt x="2276" y="1"/>
                    <a:pt x="2254" y="1"/>
                    <a:pt x="2232" y="2"/>
                  </a:cubicBezTo>
                  <a:cubicBezTo>
                    <a:pt x="975" y="37"/>
                    <a:pt x="1" y="1059"/>
                    <a:pt x="36" y="2315"/>
                  </a:cubicBezTo>
                  <a:cubicBezTo>
                    <a:pt x="70" y="3539"/>
                    <a:pt x="1081" y="4524"/>
                    <a:pt x="2308" y="4524"/>
                  </a:cubicBezTo>
                  <a:cubicBezTo>
                    <a:pt x="2330" y="4524"/>
                    <a:pt x="2351" y="4524"/>
                    <a:pt x="2373" y="4524"/>
                  </a:cubicBezTo>
                  <a:cubicBezTo>
                    <a:pt x="3583" y="4477"/>
                    <a:pt x="4581" y="3502"/>
                    <a:pt x="4557" y="2186"/>
                  </a:cubicBezTo>
                  <a:cubicBezTo>
                    <a:pt x="4546" y="963"/>
                    <a:pt x="3525" y="1"/>
                    <a:pt x="2298"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8"/>
            <p:cNvSpPr/>
            <p:nvPr/>
          </p:nvSpPr>
          <p:spPr>
            <a:xfrm>
              <a:off x="6085825" y="3963075"/>
              <a:ext cx="114825" cy="113150"/>
            </a:xfrm>
            <a:custGeom>
              <a:rect b="b" l="l" r="r" t="t"/>
              <a:pathLst>
                <a:path extrusionOk="0" h="4526" w="4593">
                  <a:moveTo>
                    <a:pt x="2298" y="1"/>
                  </a:moveTo>
                  <a:cubicBezTo>
                    <a:pt x="2276" y="1"/>
                    <a:pt x="2254" y="1"/>
                    <a:pt x="2232" y="2"/>
                  </a:cubicBezTo>
                  <a:cubicBezTo>
                    <a:pt x="975" y="37"/>
                    <a:pt x="1" y="1071"/>
                    <a:pt x="36" y="2327"/>
                  </a:cubicBezTo>
                  <a:cubicBezTo>
                    <a:pt x="70" y="3544"/>
                    <a:pt x="1081" y="4525"/>
                    <a:pt x="2289" y="4525"/>
                  </a:cubicBezTo>
                  <a:cubicBezTo>
                    <a:pt x="2317" y="4525"/>
                    <a:pt x="2345" y="4525"/>
                    <a:pt x="2373" y="4524"/>
                  </a:cubicBezTo>
                  <a:cubicBezTo>
                    <a:pt x="3583" y="4477"/>
                    <a:pt x="4593" y="3502"/>
                    <a:pt x="4569" y="2186"/>
                  </a:cubicBezTo>
                  <a:cubicBezTo>
                    <a:pt x="4535" y="963"/>
                    <a:pt x="3525" y="1"/>
                    <a:pt x="2298"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8"/>
            <p:cNvSpPr/>
            <p:nvPr/>
          </p:nvSpPr>
          <p:spPr>
            <a:xfrm>
              <a:off x="6170675" y="3827150"/>
              <a:ext cx="114550" cy="113125"/>
            </a:xfrm>
            <a:custGeom>
              <a:rect b="b" l="l" r="r" t="t"/>
              <a:pathLst>
                <a:path extrusionOk="0" h="4525" w="4582">
                  <a:moveTo>
                    <a:pt x="2287" y="0"/>
                  </a:moveTo>
                  <a:cubicBezTo>
                    <a:pt x="2265" y="0"/>
                    <a:pt x="2243" y="0"/>
                    <a:pt x="2221" y="1"/>
                  </a:cubicBezTo>
                  <a:cubicBezTo>
                    <a:pt x="976" y="36"/>
                    <a:pt x="1" y="1070"/>
                    <a:pt x="24" y="2327"/>
                  </a:cubicBezTo>
                  <a:cubicBezTo>
                    <a:pt x="59" y="3532"/>
                    <a:pt x="1070" y="4524"/>
                    <a:pt x="2289" y="4524"/>
                  </a:cubicBezTo>
                  <a:cubicBezTo>
                    <a:pt x="2317" y="4524"/>
                    <a:pt x="2345" y="4524"/>
                    <a:pt x="2373" y="4523"/>
                  </a:cubicBezTo>
                  <a:cubicBezTo>
                    <a:pt x="3583" y="4476"/>
                    <a:pt x="4581" y="3501"/>
                    <a:pt x="4558" y="2186"/>
                  </a:cubicBezTo>
                  <a:cubicBezTo>
                    <a:pt x="4535" y="962"/>
                    <a:pt x="3525" y="0"/>
                    <a:pt x="2287"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8"/>
            <p:cNvSpPr/>
            <p:nvPr/>
          </p:nvSpPr>
          <p:spPr>
            <a:xfrm>
              <a:off x="6235575" y="3015275"/>
              <a:ext cx="114825" cy="113150"/>
            </a:xfrm>
            <a:custGeom>
              <a:rect b="b" l="l" r="r" t="t"/>
              <a:pathLst>
                <a:path extrusionOk="0" h="4526" w="4593">
                  <a:moveTo>
                    <a:pt x="2298" y="1"/>
                  </a:moveTo>
                  <a:cubicBezTo>
                    <a:pt x="2276" y="1"/>
                    <a:pt x="2254" y="1"/>
                    <a:pt x="2232" y="2"/>
                  </a:cubicBezTo>
                  <a:cubicBezTo>
                    <a:pt x="975" y="37"/>
                    <a:pt x="0" y="1071"/>
                    <a:pt x="36" y="2327"/>
                  </a:cubicBezTo>
                  <a:cubicBezTo>
                    <a:pt x="82" y="3544"/>
                    <a:pt x="1081" y="4525"/>
                    <a:pt x="2300" y="4525"/>
                  </a:cubicBezTo>
                  <a:cubicBezTo>
                    <a:pt x="2328" y="4525"/>
                    <a:pt x="2356" y="4525"/>
                    <a:pt x="2385" y="4524"/>
                  </a:cubicBezTo>
                  <a:cubicBezTo>
                    <a:pt x="3594" y="4477"/>
                    <a:pt x="4593" y="3502"/>
                    <a:pt x="4569" y="2186"/>
                  </a:cubicBezTo>
                  <a:cubicBezTo>
                    <a:pt x="4546" y="963"/>
                    <a:pt x="3525" y="1"/>
                    <a:pt x="2298"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8"/>
            <p:cNvSpPr/>
            <p:nvPr/>
          </p:nvSpPr>
          <p:spPr>
            <a:xfrm>
              <a:off x="6322200" y="3879700"/>
              <a:ext cx="114525" cy="113100"/>
            </a:xfrm>
            <a:custGeom>
              <a:rect b="b" l="l" r="r" t="t"/>
              <a:pathLst>
                <a:path extrusionOk="0" h="4524" w="4581">
                  <a:moveTo>
                    <a:pt x="2298" y="0"/>
                  </a:moveTo>
                  <a:cubicBezTo>
                    <a:pt x="2276" y="0"/>
                    <a:pt x="2254" y="1"/>
                    <a:pt x="2232" y="1"/>
                  </a:cubicBezTo>
                  <a:cubicBezTo>
                    <a:pt x="975" y="37"/>
                    <a:pt x="0" y="1058"/>
                    <a:pt x="35" y="2315"/>
                  </a:cubicBezTo>
                  <a:cubicBezTo>
                    <a:pt x="58" y="3539"/>
                    <a:pt x="1080" y="4524"/>
                    <a:pt x="2308" y="4524"/>
                  </a:cubicBezTo>
                  <a:cubicBezTo>
                    <a:pt x="2330" y="4524"/>
                    <a:pt x="2351" y="4524"/>
                    <a:pt x="2373" y="4523"/>
                  </a:cubicBezTo>
                  <a:cubicBezTo>
                    <a:pt x="3571" y="4476"/>
                    <a:pt x="4581" y="3513"/>
                    <a:pt x="4557" y="2186"/>
                  </a:cubicBezTo>
                  <a:cubicBezTo>
                    <a:pt x="4546" y="963"/>
                    <a:pt x="3525" y="0"/>
                    <a:pt x="2298"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8"/>
            <p:cNvSpPr/>
            <p:nvPr/>
          </p:nvSpPr>
          <p:spPr>
            <a:xfrm>
              <a:off x="6409100" y="3531750"/>
              <a:ext cx="114550" cy="113150"/>
            </a:xfrm>
            <a:custGeom>
              <a:rect b="b" l="l" r="r" t="t"/>
              <a:pathLst>
                <a:path extrusionOk="0" h="4526" w="4582">
                  <a:moveTo>
                    <a:pt x="2298" y="1"/>
                  </a:moveTo>
                  <a:cubicBezTo>
                    <a:pt x="2276" y="1"/>
                    <a:pt x="2254" y="1"/>
                    <a:pt x="2232" y="2"/>
                  </a:cubicBezTo>
                  <a:cubicBezTo>
                    <a:pt x="975" y="25"/>
                    <a:pt x="1" y="1059"/>
                    <a:pt x="24" y="2304"/>
                  </a:cubicBezTo>
                  <a:cubicBezTo>
                    <a:pt x="59" y="3532"/>
                    <a:pt x="1069" y="4525"/>
                    <a:pt x="2289" y="4525"/>
                  </a:cubicBezTo>
                  <a:cubicBezTo>
                    <a:pt x="2317" y="4525"/>
                    <a:pt x="2345" y="4525"/>
                    <a:pt x="2373" y="4524"/>
                  </a:cubicBezTo>
                  <a:cubicBezTo>
                    <a:pt x="3583" y="4477"/>
                    <a:pt x="4581" y="3490"/>
                    <a:pt x="4558" y="2175"/>
                  </a:cubicBezTo>
                  <a:cubicBezTo>
                    <a:pt x="4535" y="963"/>
                    <a:pt x="3514" y="1"/>
                    <a:pt x="2298"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8"/>
            <p:cNvSpPr/>
            <p:nvPr/>
          </p:nvSpPr>
          <p:spPr>
            <a:xfrm>
              <a:off x="6468700" y="3212600"/>
              <a:ext cx="114825" cy="113125"/>
            </a:xfrm>
            <a:custGeom>
              <a:rect b="b" l="l" r="r" t="t"/>
              <a:pathLst>
                <a:path extrusionOk="0" h="4525" w="4593">
                  <a:moveTo>
                    <a:pt x="2277" y="1"/>
                  </a:moveTo>
                  <a:cubicBezTo>
                    <a:pt x="2262" y="1"/>
                    <a:pt x="2247" y="1"/>
                    <a:pt x="2232" y="1"/>
                  </a:cubicBezTo>
                  <a:cubicBezTo>
                    <a:pt x="976" y="37"/>
                    <a:pt x="1" y="1058"/>
                    <a:pt x="24" y="2315"/>
                  </a:cubicBezTo>
                  <a:cubicBezTo>
                    <a:pt x="59" y="3532"/>
                    <a:pt x="1070" y="4525"/>
                    <a:pt x="2289" y="4525"/>
                  </a:cubicBezTo>
                  <a:cubicBezTo>
                    <a:pt x="2317" y="4525"/>
                    <a:pt x="2345" y="4524"/>
                    <a:pt x="2373" y="4523"/>
                  </a:cubicBezTo>
                  <a:cubicBezTo>
                    <a:pt x="3595" y="4476"/>
                    <a:pt x="4593" y="3489"/>
                    <a:pt x="4558" y="2174"/>
                  </a:cubicBezTo>
                  <a:cubicBezTo>
                    <a:pt x="4535" y="956"/>
                    <a:pt x="3514" y="1"/>
                    <a:pt x="2277" y="1"/>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8"/>
            <p:cNvSpPr/>
            <p:nvPr/>
          </p:nvSpPr>
          <p:spPr>
            <a:xfrm>
              <a:off x="6519200" y="3415200"/>
              <a:ext cx="114850" cy="113125"/>
            </a:xfrm>
            <a:custGeom>
              <a:rect b="b" l="l" r="r" t="t"/>
              <a:pathLst>
                <a:path extrusionOk="0" h="4525" w="4594">
                  <a:moveTo>
                    <a:pt x="2288" y="1"/>
                  </a:moveTo>
                  <a:cubicBezTo>
                    <a:pt x="2274" y="1"/>
                    <a:pt x="2259" y="1"/>
                    <a:pt x="2244" y="1"/>
                  </a:cubicBezTo>
                  <a:cubicBezTo>
                    <a:pt x="987" y="36"/>
                    <a:pt x="1" y="1058"/>
                    <a:pt x="36" y="2315"/>
                  </a:cubicBezTo>
                  <a:cubicBezTo>
                    <a:pt x="71" y="3532"/>
                    <a:pt x="1082" y="4524"/>
                    <a:pt x="2301" y="4524"/>
                  </a:cubicBezTo>
                  <a:cubicBezTo>
                    <a:pt x="2329" y="4524"/>
                    <a:pt x="2357" y="4524"/>
                    <a:pt x="2385" y="4523"/>
                  </a:cubicBezTo>
                  <a:cubicBezTo>
                    <a:pt x="3595" y="4476"/>
                    <a:pt x="4593" y="3501"/>
                    <a:pt x="4570" y="2186"/>
                  </a:cubicBezTo>
                  <a:cubicBezTo>
                    <a:pt x="4535" y="967"/>
                    <a:pt x="3514" y="1"/>
                    <a:pt x="2288"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8"/>
            <p:cNvSpPr/>
            <p:nvPr/>
          </p:nvSpPr>
          <p:spPr>
            <a:xfrm>
              <a:off x="5618100" y="3249600"/>
              <a:ext cx="115125" cy="113125"/>
            </a:xfrm>
            <a:custGeom>
              <a:rect b="b" l="l" r="r" t="t"/>
              <a:pathLst>
                <a:path extrusionOk="0" h="4525" w="4605">
                  <a:moveTo>
                    <a:pt x="2297" y="0"/>
                  </a:moveTo>
                  <a:cubicBezTo>
                    <a:pt x="2275" y="0"/>
                    <a:pt x="2254" y="0"/>
                    <a:pt x="2232" y="1"/>
                  </a:cubicBezTo>
                  <a:cubicBezTo>
                    <a:pt x="987" y="48"/>
                    <a:pt x="0" y="1093"/>
                    <a:pt x="47" y="2338"/>
                  </a:cubicBezTo>
                  <a:cubicBezTo>
                    <a:pt x="93" y="3566"/>
                    <a:pt x="1092" y="4524"/>
                    <a:pt x="2309" y="4524"/>
                  </a:cubicBezTo>
                  <a:cubicBezTo>
                    <a:pt x="2338" y="4524"/>
                    <a:pt x="2367" y="4524"/>
                    <a:pt x="2396" y="4523"/>
                  </a:cubicBezTo>
                  <a:cubicBezTo>
                    <a:pt x="3629" y="4476"/>
                    <a:pt x="4604" y="3419"/>
                    <a:pt x="4557" y="2150"/>
                  </a:cubicBezTo>
                  <a:cubicBezTo>
                    <a:pt x="4511" y="951"/>
                    <a:pt x="3502" y="0"/>
                    <a:pt x="2297" y="0"/>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8"/>
            <p:cNvSpPr/>
            <p:nvPr/>
          </p:nvSpPr>
          <p:spPr>
            <a:xfrm>
              <a:off x="5571700" y="3495950"/>
              <a:ext cx="114825" cy="113100"/>
            </a:xfrm>
            <a:custGeom>
              <a:rect b="b" l="l" r="r" t="t"/>
              <a:pathLst>
                <a:path extrusionOk="0" h="4524" w="4593">
                  <a:moveTo>
                    <a:pt x="2298" y="0"/>
                  </a:moveTo>
                  <a:cubicBezTo>
                    <a:pt x="2276" y="0"/>
                    <a:pt x="2254" y="0"/>
                    <a:pt x="2232" y="1"/>
                  </a:cubicBezTo>
                  <a:cubicBezTo>
                    <a:pt x="975" y="48"/>
                    <a:pt x="1" y="1081"/>
                    <a:pt x="36" y="2326"/>
                  </a:cubicBezTo>
                  <a:cubicBezTo>
                    <a:pt x="82" y="3561"/>
                    <a:pt x="1080" y="4524"/>
                    <a:pt x="2296" y="4524"/>
                  </a:cubicBezTo>
                  <a:cubicBezTo>
                    <a:pt x="2318" y="4524"/>
                    <a:pt x="2339" y="4523"/>
                    <a:pt x="2361" y="4523"/>
                  </a:cubicBezTo>
                  <a:cubicBezTo>
                    <a:pt x="3618" y="4487"/>
                    <a:pt x="4593" y="3419"/>
                    <a:pt x="4558" y="2162"/>
                  </a:cubicBezTo>
                  <a:cubicBezTo>
                    <a:pt x="4511" y="951"/>
                    <a:pt x="3502" y="0"/>
                    <a:pt x="2298"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8"/>
            <p:cNvSpPr/>
            <p:nvPr/>
          </p:nvSpPr>
          <p:spPr>
            <a:xfrm>
              <a:off x="5692975" y="3391400"/>
              <a:ext cx="115125" cy="112850"/>
            </a:xfrm>
            <a:custGeom>
              <a:rect b="b" l="l" r="r" t="t"/>
              <a:pathLst>
                <a:path extrusionOk="0" h="4514" w="4605">
                  <a:moveTo>
                    <a:pt x="2319" y="0"/>
                  </a:moveTo>
                  <a:cubicBezTo>
                    <a:pt x="2290" y="0"/>
                    <a:pt x="2261" y="1"/>
                    <a:pt x="2232" y="2"/>
                  </a:cubicBezTo>
                  <a:cubicBezTo>
                    <a:pt x="975" y="49"/>
                    <a:pt x="0" y="1094"/>
                    <a:pt x="47" y="2339"/>
                  </a:cubicBezTo>
                  <a:cubicBezTo>
                    <a:pt x="93" y="3555"/>
                    <a:pt x="1091" y="4513"/>
                    <a:pt x="2298" y="4513"/>
                  </a:cubicBezTo>
                  <a:cubicBezTo>
                    <a:pt x="2327" y="4513"/>
                    <a:pt x="2355" y="4513"/>
                    <a:pt x="2384" y="4512"/>
                  </a:cubicBezTo>
                  <a:cubicBezTo>
                    <a:pt x="3629" y="4477"/>
                    <a:pt x="4604" y="3408"/>
                    <a:pt x="4569" y="2151"/>
                  </a:cubicBezTo>
                  <a:cubicBezTo>
                    <a:pt x="4523" y="947"/>
                    <a:pt x="3525" y="0"/>
                    <a:pt x="2319" y="0"/>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8"/>
            <p:cNvSpPr/>
            <p:nvPr/>
          </p:nvSpPr>
          <p:spPr>
            <a:xfrm>
              <a:off x="5847400" y="3421925"/>
              <a:ext cx="110725" cy="108725"/>
            </a:xfrm>
            <a:custGeom>
              <a:rect b="b" l="l" r="r" t="t"/>
              <a:pathLst>
                <a:path extrusionOk="0" h="4349" w="4429">
                  <a:moveTo>
                    <a:pt x="2209" y="625"/>
                  </a:moveTo>
                  <a:cubicBezTo>
                    <a:pt x="3031" y="625"/>
                    <a:pt x="3724" y="1294"/>
                    <a:pt x="3747" y="2116"/>
                  </a:cubicBezTo>
                  <a:cubicBezTo>
                    <a:pt x="3783" y="3056"/>
                    <a:pt x="2996" y="3702"/>
                    <a:pt x="2232" y="3702"/>
                  </a:cubicBezTo>
                  <a:cubicBezTo>
                    <a:pt x="2225" y="3702"/>
                    <a:pt x="2218" y="3702"/>
                    <a:pt x="2212" y="3702"/>
                  </a:cubicBezTo>
                  <a:cubicBezTo>
                    <a:pt x="1387" y="3702"/>
                    <a:pt x="682" y="3014"/>
                    <a:pt x="670" y="2199"/>
                  </a:cubicBezTo>
                  <a:cubicBezTo>
                    <a:pt x="659" y="1259"/>
                    <a:pt x="1434" y="637"/>
                    <a:pt x="2209" y="625"/>
                  </a:cubicBezTo>
                  <a:close/>
                  <a:moveTo>
                    <a:pt x="2223" y="1"/>
                  </a:moveTo>
                  <a:cubicBezTo>
                    <a:pt x="2195" y="1"/>
                    <a:pt x="2167" y="1"/>
                    <a:pt x="2138" y="2"/>
                  </a:cubicBezTo>
                  <a:cubicBezTo>
                    <a:pt x="940" y="49"/>
                    <a:pt x="1" y="1048"/>
                    <a:pt x="36" y="2234"/>
                  </a:cubicBezTo>
                  <a:cubicBezTo>
                    <a:pt x="71" y="3466"/>
                    <a:pt x="1066" y="4349"/>
                    <a:pt x="2212" y="4349"/>
                  </a:cubicBezTo>
                  <a:cubicBezTo>
                    <a:pt x="2235" y="4349"/>
                    <a:pt x="2257" y="4349"/>
                    <a:pt x="2279" y="4348"/>
                  </a:cubicBezTo>
                  <a:cubicBezTo>
                    <a:pt x="3489" y="4324"/>
                    <a:pt x="4429" y="3303"/>
                    <a:pt x="4393" y="2105"/>
                  </a:cubicBezTo>
                  <a:cubicBezTo>
                    <a:pt x="4359" y="891"/>
                    <a:pt x="3331" y="1"/>
                    <a:pt x="2223"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8"/>
            <p:cNvSpPr/>
            <p:nvPr/>
          </p:nvSpPr>
          <p:spPr>
            <a:xfrm>
              <a:off x="5921700" y="3623050"/>
              <a:ext cx="109825" cy="108725"/>
            </a:xfrm>
            <a:custGeom>
              <a:rect b="b" l="l" r="r" t="t"/>
              <a:pathLst>
                <a:path extrusionOk="0" h="4349" w="4393">
                  <a:moveTo>
                    <a:pt x="2183" y="625"/>
                  </a:moveTo>
                  <a:cubicBezTo>
                    <a:pt x="3065" y="625"/>
                    <a:pt x="3712" y="1336"/>
                    <a:pt x="3735" y="2117"/>
                  </a:cubicBezTo>
                  <a:cubicBezTo>
                    <a:pt x="3770" y="3056"/>
                    <a:pt x="2983" y="3702"/>
                    <a:pt x="2255" y="3702"/>
                  </a:cubicBezTo>
                  <a:cubicBezTo>
                    <a:pt x="2229" y="3704"/>
                    <a:pt x="2202" y="3704"/>
                    <a:pt x="2176" y="3704"/>
                  </a:cubicBezTo>
                  <a:cubicBezTo>
                    <a:pt x="1354" y="3704"/>
                    <a:pt x="681" y="3007"/>
                    <a:pt x="658" y="2222"/>
                  </a:cubicBezTo>
                  <a:cubicBezTo>
                    <a:pt x="635" y="1271"/>
                    <a:pt x="1410" y="648"/>
                    <a:pt x="2161" y="625"/>
                  </a:cubicBezTo>
                  <a:cubicBezTo>
                    <a:pt x="2169" y="625"/>
                    <a:pt x="2176" y="625"/>
                    <a:pt x="2183" y="625"/>
                  </a:cubicBezTo>
                  <a:close/>
                  <a:moveTo>
                    <a:pt x="2222" y="1"/>
                  </a:moveTo>
                  <a:cubicBezTo>
                    <a:pt x="2194" y="1"/>
                    <a:pt x="2166" y="1"/>
                    <a:pt x="2138" y="2"/>
                  </a:cubicBezTo>
                  <a:cubicBezTo>
                    <a:pt x="952" y="38"/>
                    <a:pt x="0" y="1036"/>
                    <a:pt x="24" y="2210"/>
                  </a:cubicBezTo>
                  <a:cubicBezTo>
                    <a:pt x="59" y="3451"/>
                    <a:pt x="1044" y="4348"/>
                    <a:pt x="2199" y="4348"/>
                  </a:cubicBezTo>
                  <a:cubicBezTo>
                    <a:pt x="2214" y="4348"/>
                    <a:pt x="2229" y="4348"/>
                    <a:pt x="2244" y="4348"/>
                  </a:cubicBezTo>
                  <a:cubicBezTo>
                    <a:pt x="3535" y="4325"/>
                    <a:pt x="4393" y="3256"/>
                    <a:pt x="4381" y="2140"/>
                  </a:cubicBezTo>
                  <a:cubicBezTo>
                    <a:pt x="4370" y="903"/>
                    <a:pt x="3330" y="1"/>
                    <a:pt x="2222"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8"/>
            <p:cNvSpPr/>
            <p:nvPr/>
          </p:nvSpPr>
          <p:spPr>
            <a:xfrm>
              <a:off x="6266700" y="3504175"/>
              <a:ext cx="110125" cy="108700"/>
            </a:xfrm>
            <a:custGeom>
              <a:rect b="b" l="l" r="r" t="t"/>
              <a:pathLst>
                <a:path extrusionOk="0" h="4348" w="4405">
                  <a:moveTo>
                    <a:pt x="2204" y="623"/>
                  </a:moveTo>
                  <a:cubicBezTo>
                    <a:pt x="3043" y="623"/>
                    <a:pt x="3735" y="1295"/>
                    <a:pt x="3747" y="2127"/>
                  </a:cubicBezTo>
                  <a:cubicBezTo>
                    <a:pt x="3782" y="3043"/>
                    <a:pt x="3019" y="3689"/>
                    <a:pt x="2255" y="3700"/>
                  </a:cubicBezTo>
                  <a:cubicBezTo>
                    <a:pt x="2241" y="3701"/>
                    <a:pt x="2226" y="3701"/>
                    <a:pt x="2211" y="3701"/>
                  </a:cubicBezTo>
                  <a:cubicBezTo>
                    <a:pt x="1362" y="3701"/>
                    <a:pt x="681" y="3040"/>
                    <a:pt x="670" y="2197"/>
                  </a:cubicBezTo>
                  <a:cubicBezTo>
                    <a:pt x="658" y="1351"/>
                    <a:pt x="1339" y="647"/>
                    <a:pt x="2161" y="623"/>
                  </a:cubicBezTo>
                  <a:cubicBezTo>
                    <a:pt x="2176" y="623"/>
                    <a:pt x="2190" y="623"/>
                    <a:pt x="2204" y="623"/>
                  </a:cubicBezTo>
                  <a:close/>
                  <a:moveTo>
                    <a:pt x="2205" y="0"/>
                  </a:moveTo>
                  <a:cubicBezTo>
                    <a:pt x="2191" y="0"/>
                    <a:pt x="2176" y="1"/>
                    <a:pt x="2161" y="1"/>
                  </a:cubicBezTo>
                  <a:cubicBezTo>
                    <a:pt x="952" y="24"/>
                    <a:pt x="0" y="1011"/>
                    <a:pt x="36" y="2221"/>
                  </a:cubicBezTo>
                  <a:cubicBezTo>
                    <a:pt x="59" y="3386"/>
                    <a:pt x="1011" y="4347"/>
                    <a:pt x="2214" y="4347"/>
                  </a:cubicBezTo>
                  <a:cubicBezTo>
                    <a:pt x="2236" y="4347"/>
                    <a:pt x="2257" y="4347"/>
                    <a:pt x="2279" y="4346"/>
                  </a:cubicBezTo>
                  <a:cubicBezTo>
                    <a:pt x="3465" y="4311"/>
                    <a:pt x="4405" y="3313"/>
                    <a:pt x="4381" y="2115"/>
                  </a:cubicBezTo>
                  <a:cubicBezTo>
                    <a:pt x="4358" y="932"/>
                    <a:pt x="3384" y="0"/>
                    <a:pt x="2205"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8"/>
            <p:cNvSpPr/>
            <p:nvPr/>
          </p:nvSpPr>
          <p:spPr>
            <a:xfrm>
              <a:off x="6196225" y="3293650"/>
              <a:ext cx="109550" cy="108700"/>
            </a:xfrm>
            <a:custGeom>
              <a:rect b="b" l="l" r="r" t="t"/>
              <a:pathLst>
                <a:path extrusionOk="0" h="4348" w="4382">
                  <a:moveTo>
                    <a:pt x="2217" y="634"/>
                  </a:moveTo>
                  <a:cubicBezTo>
                    <a:pt x="3043" y="634"/>
                    <a:pt x="3724" y="1284"/>
                    <a:pt x="3747" y="2127"/>
                  </a:cubicBezTo>
                  <a:cubicBezTo>
                    <a:pt x="3782" y="2914"/>
                    <a:pt x="3160" y="3689"/>
                    <a:pt x="2244" y="3712"/>
                  </a:cubicBezTo>
                  <a:cubicBezTo>
                    <a:pt x="2236" y="3712"/>
                    <a:pt x="2229" y="3712"/>
                    <a:pt x="2222" y="3712"/>
                  </a:cubicBezTo>
                  <a:cubicBezTo>
                    <a:pt x="1386" y="3712"/>
                    <a:pt x="693" y="3059"/>
                    <a:pt x="670" y="2209"/>
                  </a:cubicBezTo>
                  <a:cubicBezTo>
                    <a:pt x="647" y="1363"/>
                    <a:pt x="1316" y="659"/>
                    <a:pt x="2173" y="635"/>
                  </a:cubicBezTo>
                  <a:cubicBezTo>
                    <a:pt x="2188" y="635"/>
                    <a:pt x="2203" y="634"/>
                    <a:pt x="2217" y="634"/>
                  </a:cubicBezTo>
                  <a:close/>
                  <a:moveTo>
                    <a:pt x="2205" y="0"/>
                  </a:moveTo>
                  <a:cubicBezTo>
                    <a:pt x="2191" y="0"/>
                    <a:pt x="2176" y="1"/>
                    <a:pt x="2162" y="1"/>
                  </a:cubicBezTo>
                  <a:cubicBezTo>
                    <a:pt x="964" y="13"/>
                    <a:pt x="1" y="1011"/>
                    <a:pt x="24" y="2209"/>
                  </a:cubicBezTo>
                  <a:cubicBezTo>
                    <a:pt x="47" y="3386"/>
                    <a:pt x="989" y="4347"/>
                    <a:pt x="2191" y="4347"/>
                  </a:cubicBezTo>
                  <a:cubicBezTo>
                    <a:pt x="2212" y="4347"/>
                    <a:pt x="2234" y="4347"/>
                    <a:pt x="2256" y="4346"/>
                  </a:cubicBezTo>
                  <a:cubicBezTo>
                    <a:pt x="3395" y="4311"/>
                    <a:pt x="4381" y="3395"/>
                    <a:pt x="4370" y="2150"/>
                  </a:cubicBezTo>
                  <a:cubicBezTo>
                    <a:pt x="4358" y="955"/>
                    <a:pt x="3395" y="0"/>
                    <a:pt x="2205"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8"/>
            <p:cNvSpPr/>
            <p:nvPr/>
          </p:nvSpPr>
          <p:spPr>
            <a:xfrm>
              <a:off x="6299300" y="3184125"/>
              <a:ext cx="109525" cy="108700"/>
            </a:xfrm>
            <a:custGeom>
              <a:rect b="b" l="l" r="r" t="t"/>
              <a:pathLst>
                <a:path extrusionOk="0" h="4348" w="4381">
                  <a:moveTo>
                    <a:pt x="2204" y="635"/>
                  </a:moveTo>
                  <a:cubicBezTo>
                    <a:pt x="3053" y="635"/>
                    <a:pt x="3724" y="1318"/>
                    <a:pt x="3747" y="2127"/>
                  </a:cubicBezTo>
                  <a:cubicBezTo>
                    <a:pt x="3782" y="2925"/>
                    <a:pt x="3159" y="3701"/>
                    <a:pt x="2255" y="3712"/>
                  </a:cubicBezTo>
                  <a:cubicBezTo>
                    <a:pt x="2240" y="3713"/>
                    <a:pt x="2225" y="3713"/>
                    <a:pt x="2211" y="3713"/>
                  </a:cubicBezTo>
                  <a:cubicBezTo>
                    <a:pt x="1373" y="3713"/>
                    <a:pt x="693" y="3063"/>
                    <a:pt x="670" y="2221"/>
                  </a:cubicBezTo>
                  <a:cubicBezTo>
                    <a:pt x="646" y="1375"/>
                    <a:pt x="1304" y="670"/>
                    <a:pt x="2161" y="635"/>
                  </a:cubicBezTo>
                  <a:cubicBezTo>
                    <a:pt x="2175" y="635"/>
                    <a:pt x="2190" y="635"/>
                    <a:pt x="2204" y="635"/>
                  </a:cubicBezTo>
                  <a:close/>
                  <a:moveTo>
                    <a:pt x="2183" y="1"/>
                  </a:moveTo>
                  <a:cubicBezTo>
                    <a:pt x="2176" y="1"/>
                    <a:pt x="2168" y="1"/>
                    <a:pt x="2161" y="1"/>
                  </a:cubicBezTo>
                  <a:cubicBezTo>
                    <a:pt x="963" y="25"/>
                    <a:pt x="0" y="1023"/>
                    <a:pt x="24" y="2221"/>
                  </a:cubicBezTo>
                  <a:cubicBezTo>
                    <a:pt x="47" y="3386"/>
                    <a:pt x="988" y="4348"/>
                    <a:pt x="2190" y="4348"/>
                  </a:cubicBezTo>
                  <a:cubicBezTo>
                    <a:pt x="2212" y="4348"/>
                    <a:pt x="2233" y="4347"/>
                    <a:pt x="2255" y="4347"/>
                  </a:cubicBezTo>
                  <a:cubicBezTo>
                    <a:pt x="3394" y="4323"/>
                    <a:pt x="4381" y="3395"/>
                    <a:pt x="4369" y="2150"/>
                  </a:cubicBezTo>
                  <a:cubicBezTo>
                    <a:pt x="4357" y="960"/>
                    <a:pt x="3383" y="1"/>
                    <a:pt x="2183"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8"/>
            <p:cNvSpPr/>
            <p:nvPr/>
          </p:nvSpPr>
          <p:spPr>
            <a:xfrm>
              <a:off x="6129875" y="3669175"/>
              <a:ext cx="110125" cy="108700"/>
            </a:xfrm>
            <a:custGeom>
              <a:rect b="b" l="l" r="r" t="t"/>
              <a:pathLst>
                <a:path extrusionOk="0" h="4348" w="4405">
                  <a:moveTo>
                    <a:pt x="2184" y="612"/>
                  </a:moveTo>
                  <a:cubicBezTo>
                    <a:pt x="3043" y="612"/>
                    <a:pt x="3735" y="1277"/>
                    <a:pt x="3747" y="2127"/>
                  </a:cubicBezTo>
                  <a:cubicBezTo>
                    <a:pt x="3770" y="3055"/>
                    <a:pt x="3007" y="3689"/>
                    <a:pt x="2255" y="3701"/>
                  </a:cubicBezTo>
                  <a:cubicBezTo>
                    <a:pt x="2248" y="3701"/>
                    <a:pt x="2240" y="3701"/>
                    <a:pt x="2233" y="3701"/>
                  </a:cubicBezTo>
                  <a:cubicBezTo>
                    <a:pt x="1386" y="3701"/>
                    <a:pt x="693" y="3048"/>
                    <a:pt x="670" y="2221"/>
                  </a:cubicBezTo>
                  <a:cubicBezTo>
                    <a:pt x="646" y="1364"/>
                    <a:pt x="1328" y="636"/>
                    <a:pt x="2161" y="612"/>
                  </a:cubicBezTo>
                  <a:cubicBezTo>
                    <a:pt x="2169" y="612"/>
                    <a:pt x="2176" y="612"/>
                    <a:pt x="2184" y="612"/>
                  </a:cubicBezTo>
                  <a:close/>
                  <a:moveTo>
                    <a:pt x="2215" y="0"/>
                  </a:moveTo>
                  <a:cubicBezTo>
                    <a:pt x="2193" y="0"/>
                    <a:pt x="2171" y="1"/>
                    <a:pt x="2150" y="1"/>
                  </a:cubicBezTo>
                  <a:cubicBezTo>
                    <a:pt x="940" y="25"/>
                    <a:pt x="0" y="1011"/>
                    <a:pt x="36" y="2221"/>
                  </a:cubicBezTo>
                  <a:cubicBezTo>
                    <a:pt x="59" y="3364"/>
                    <a:pt x="989" y="4348"/>
                    <a:pt x="2226" y="4348"/>
                  </a:cubicBezTo>
                  <a:cubicBezTo>
                    <a:pt x="2247" y="4348"/>
                    <a:pt x="2269" y="4348"/>
                    <a:pt x="2291" y="4347"/>
                  </a:cubicBezTo>
                  <a:cubicBezTo>
                    <a:pt x="3477" y="4312"/>
                    <a:pt x="4405" y="3302"/>
                    <a:pt x="4381" y="2092"/>
                  </a:cubicBezTo>
                  <a:cubicBezTo>
                    <a:pt x="4347" y="927"/>
                    <a:pt x="3384" y="0"/>
                    <a:pt x="2215"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8"/>
            <p:cNvSpPr/>
            <p:nvPr/>
          </p:nvSpPr>
          <p:spPr>
            <a:xfrm>
              <a:off x="5984225" y="3261625"/>
              <a:ext cx="110150" cy="108725"/>
            </a:xfrm>
            <a:custGeom>
              <a:rect b="b" l="l" r="r" t="t"/>
              <a:pathLst>
                <a:path extrusionOk="0" h="4349" w="4406">
                  <a:moveTo>
                    <a:pt x="2218" y="635"/>
                  </a:moveTo>
                  <a:cubicBezTo>
                    <a:pt x="3044" y="635"/>
                    <a:pt x="3736" y="1285"/>
                    <a:pt x="3759" y="2127"/>
                  </a:cubicBezTo>
                  <a:cubicBezTo>
                    <a:pt x="3783" y="2985"/>
                    <a:pt x="3113" y="3690"/>
                    <a:pt x="2256" y="3713"/>
                  </a:cubicBezTo>
                  <a:cubicBezTo>
                    <a:pt x="2242" y="3713"/>
                    <a:pt x="2228" y="3714"/>
                    <a:pt x="2214" y="3714"/>
                  </a:cubicBezTo>
                  <a:cubicBezTo>
                    <a:pt x="1386" y="3714"/>
                    <a:pt x="693" y="3041"/>
                    <a:pt x="670" y="2210"/>
                  </a:cubicBezTo>
                  <a:cubicBezTo>
                    <a:pt x="647" y="1364"/>
                    <a:pt x="1328" y="659"/>
                    <a:pt x="2174" y="636"/>
                  </a:cubicBezTo>
                  <a:cubicBezTo>
                    <a:pt x="2188" y="635"/>
                    <a:pt x="2203" y="635"/>
                    <a:pt x="2218" y="635"/>
                  </a:cubicBezTo>
                  <a:close/>
                  <a:moveTo>
                    <a:pt x="2203" y="1"/>
                  </a:moveTo>
                  <a:cubicBezTo>
                    <a:pt x="2182" y="1"/>
                    <a:pt x="2160" y="1"/>
                    <a:pt x="2138" y="2"/>
                  </a:cubicBezTo>
                  <a:cubicBezTo>
                    <a:pt x="941" y="37"/>
                    <a:pt x="1" y="1035"/>
                    <a:pt x="36" y="2233"/>
                  </a:cubicBezTo>
                  <a:cubicBezTo>
                    <a:pt x="71" y="3414"/>
                    <a:pt x="1023" y="4349"/>
                    <a:pt x="2205" y="4349"/>
                  </a:cubicBezTo>
                  <a:cubicBezTo>
                    <a:pt x="2233" y="4349"/>
                    <a:pt x="2262" y="4348"/>
                    <a:pt x="2291" y="4347"/>
                  </a:cubicBezTo>
                  <a:cubicBezTo>
                    <a:pt x="3383" y="4300"/>
                    <a:pt x="4405" y="3408"/>
                    <a:pt x="4382" y="2104"/>
                  </a:cubicBezTo>
                  <a:cubicBezTo>
                    <a:pt x="4359" y="939"/>
                    <a:pt x="3373" y="1"/>
                    <a:pt x="2203"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4" name="Google Shape;1354;p48"/>
          <p:cNvGrpSpPr/>
          <p:nvPr/>
        </p:nvGrpSpPr>
        <p:grpSpPr>
          <a:xfrm rot="-4539548">
            <a:off x="4832703" y="1730103"/>
            <a:ext cx="1444514" cy="895043"/>
            <a:chOff x="4838250" y="3536625"/>
            <a:chExt cx="1088175" cy="674250"/>
          </a:xfrm>
        </p:grpSpPr>
        <p:sp>
          <p:nvSpPr>
            <p:cNvPr id="1355" name="Google Shape;1355;p48"/>
            <p:cNvSpPr/>
            <p:nvPr/>
          </p:nvSpPr>
          <p:spPr>
            <a:xfrm>
              <a:off x="4838250" y="3536625"/>
              <a:ext cx="1088175" cy="674250"/>
            </a:xfrm>
            <a:custGeom>
              <a:rect b="b" l="l" r="r" t="t"/>
              <a:pathLst>
                <a:path extrusionOk="0" h="26970" w="43527">
                  <a:moveTo>
                    <a:pt x="13625" y="1018"/>
                  </a:moveTo>
                  <a:cubicBezTo>
                    <a:pt x="14970" y="1018"/>
                    <a:pt x="16319" y="1248"/>
                    <a:pt x="17664" y="1709"/>
                  </a:cubicBezTo>
                  <a:cubicBezTo>
                    <a:pt x="18416" y="1968"/>
                    <a:pt x="19121" y="2332"/>
                    <a:pt x="19778" y="2778"/>
                  </a:cubicBezTo>
                  <a:cubicBezTo>
                    <a:pt x="22174" y="4376"/>
                    <a:pt x="23877" y="6513"/>
                    <a:pt x="24852" y="9214"/>
                  </a:cubicBezTo>
                  <a:cubicBezTo>
                    <a:pt x="25404" y="10741"/>
                    <a:pt x="25627" y="12315"/>
                    <a:pt x="25486" y="13936"/>
                  </a:cubicBezTo>
                  <a:cubicBezTo>
                    <a:pt x="25369" y="15404"/>
                    <a:pt x="25005" y="16813"/>
                    <a:pt x="24359" y="18140"/>
                  </a:cubicBezTo>
                  <a:cubicBezTo>
                    <a:pt x="24159" y="18575"/>
                    <a:pt x="23924" y="18986"/>
                    <a:pt x="23701" y="19397"/>
                  </a:cubicBezTo>
                  <a:cubicBezTo>
                    <a:pt x="21487" y="22969"/>
                    <a:pt x="17632" y="25021"/>
                    <a:pt x="13575" y="25021"/>
                  </a:cubicBezTo>
                  <a:cubicBezTo>
                    <a:pt x="12403" y="25021"/>
                    <a:pt x="11213" y="24850"/>
                    <a:pt x="10042" y="24494"/>
                  </a:cubicBezTo>
                  <a:cubicBezTo>
                    <a:pt x="6119" y="23296"/>
                    <a:pt x="3113" y="20172"/>
                    <a:pt x="2067" y="16203"/>
                  </a:cubicBezTo>
                  <a:cubicBezTo>
                    <a:pt x="1351" y="13489"/>
                    <a:pt x="1492" y="10835"/>
                    <a:pt x="2607" y="8263"/>
                  </a:cubicBezTo>
                  <a:cubicBezTo>
                    <a:pt x="3935" y="5209"/>
                    <a:pt x="6119" y="2990"/>
                    <a:pt x="9267" y="1827"/>
                  </a:cubicBezTo>
                  <a:cubicBezTo>
                    <a:pt x="10710" y="1289"/>
                    <a:pt x="12165" y="1018"/>
                    <a:pt x="13625" y="1018"/>
                  </a:cubicBezTo>
                  <a:close/>
                  <a:moveTo>
                    <a:pt x="13606" y="0"/>
                  </a:moveTo>
                  <a:cubicBezTo>
                    <a:pt x="12407" y="0"/>
                    <a:pt x="11199" y="181"/>
                    <a:pt x="9983" y="547"/>
                  </a:cubicBezTo>
                  <a:cubicBezTo>
                    <a:pt x="8680" y="946"/>
                    <a:pt x="7470" y="1569"/>
                    <a:pt x="6331" y="2320"/>
                  </a:cubicBezTo>
                  <a:cubicBezTo>
                    <a:pt x="4933" y="3248"/>
                    <a:pt x="3723" y="4387"/>
                    <a:pt x="2795" y="5797"/>
                  </a:cubicBezTo>
                  <a:cubicBezTo>
                    <a:pt x="0" y="9978"/>
                    <a:pt x="71" y="15110"/>
                    <a:pt x="1903" y="18763"/>
                  </a:cubicBezTo>
                  <a:cubicBezTo>
                    <a:pt x="2772" y="20501"/>
                    <a:pt x="3946" y="22004"/>
                    <a:pt x="5473" y="23214"/>
                  </a:cubicBezTo>
                  <a:cubicBezTo>
                    <a:pt x="7690" y="24977"/>
                    <a:pt x="10498" y="25976"/>
                    <a:pt x="13450" y="25976"/>
                  </a:cubicBezTo>
                  <a:cubicBezTo>
                    <a:pt x="14846" y="25976"/>
                    <a:pt x="16274" y="25752"/>
                    <a:pt x="17688" y="25281"/>
                  </a:cubicBezTo>
                  <a:cubicBezTo>
                    <a:pt x="19367" y="24717"/>
                    <a:pt x="20871" y="23825"/>
                    <a:pt x="22186" y="22639"/>
                  </a:cubicBezTo>
                  <a:cubicBezTo>
                    <a:pt x="23220" y="21723"/>
                    <a:pt x="24077" y="20654"/>
                    <a:pt x="24758" y="19456"/>
                  </a:cubicBezTo>
                  <a:cubicBezTo>
                    <a:pt x="24829" y="19338"/>
                    <a:pt x="24876" y="19209"/>
                    <a:pt x="25005" y="19127"/>
                  </a:cubicBezTo>
                  <a:cubicBezTo>
                    <a:pt x="25686" y="19327"/>
                    <a:pt x="26285" y="19714"/>
                    <a:pt x="26954" y="19973"/>
                  </a:cubicBezTo>
                  <a:cubicBezTo>
                    <a:pt x="27060" y="20008"/>
                    <a:pt x="27142" y="20078"/>
                    <a:pt x="27248" y="20125"/>
                  </a:cubicBezTo>
                  <a:cubicBezTo>
                    <a:pt x="27271" y="20243"/>
                    <a:pt x="27295" y="20337"/>
                    <a:pt x="27318" y="20431"/>
                  </a:cubicBezTo>
                  <a:cubicBezTo>
                    <a:pt x="27424" y="20877"/>
                    <a:pt x="27624" y="21265"/>
                    <a:pt x="27929" y="21605"/>
                  </a:cubicBezTo>
                  <a:cubicBezTo>
                    <a:pt x="28199" y="21910"/>
                    <a:pt x="28540" y="22157"/>
                    <a:pt x="28916" y="22345"/>
                  </a:cubicBezTo>
                  <a:cubicBezTo>
                    <a:pt x="29162" y="22462"/>
                    <a:pt x="29421" y="22580"/>
                    <a:pt x="29679" y="22686"/>
                  </a:cubicBezTo>
                  <a:cubicBezTo>
                    <a:pt x="31323" y="23379"/>
                    <a:pt x="32968" y="24071"/>
                    <a:pt x="34612" y="24764"/>
                  </a:cubicBezTo>
                  <a:cubicBezTo>
                    <a:pt x="36092" y="25375"/>
                    <a:pt x="37572" y="26009"/>
                    <a:pt x="39051" y="26620"/>
                  </a:cubicBezTo>
                  <a:cubicBezTo>
                    <a:pt x="39345" y="26738"/>
                    <a:pt x="39662" y="26832"/>
                    <a:pt x="39968" y="26902"/>
                  </a:cubicBezTo>
                  <a:cubicBezTo>
                    <a:pt x="40155" y="26949"/>
                    <a:pt x="40340" y="26970"/>
                    <a:pt x="40525" y="26970"/>
                  </a:cubicBezTo>
                  <a:cubicBezTo>
                    <a:pt x="40710" y="26970"/>
                    <a:pt x="40895" y="26949"/>
                    <a:pt x="41083" y="26914"/>
                  </a:cubicBezTo>
                  <a:cubicBezTo>
                    <a:pt x="42587" y="26644"/>
                    <a:pt x="43526" y="25105"/>
                    <a:pt x="43080" y="23649"/>
                  </a:cubicBezTo>
                  <a:cubicBezTo>
                    <a:pt x="42857" y="22932"/>
                    <a:pt x="42410" y="22404"/>
                    <a:pt x="41776" y="22040"/>
                  </a:cubicBezTo>
                  <a:cubicBezTo>
                    <a:pt x="41412" y="21840"/>
                    <a:pt x="41036" y="21676"/>
                    <a:pt x="40661" y="21511"/>
                  </a:cubicBezTo>
                  <a:cubicBezTo>
                    <a:pt x="37642" y="20243"/>
                    <a:pt x="34624" y="18974"/>
                    <a:pt x="31594" y="17706"/>
                  </a:cubicBezTo>
                  <a:cubicBezTo>
                    <a:pt x="31394" y="17612"/>
                    <a:pt x="31182" y="17541"/>
                    <a:pt x="30983" y="17459"/>
                  </a:cubicBezTo>
                  <a:cubicBezTo>
                    <a:pt x="30830" y="17412"/>
                    <a:pt x="30689" y="17377"/>
                    <a:pt x="30537" y="17342"/>
                  </a:cubicBezTo>
                  <a:cubicBezTo>
                    <a:pt x="30311" y="17291"/>
                    <a:pt x="30089" y="17265"/>
                    <a:pt x="29869" y="17265"/>
                  </a:cubicBezTo>
                  <a:cubicBezTo>
                    <a:pt x="29424" y="17265"/>
                    <a:pt x="28992" y="17372"/>
                    <a:pt x="28575" y="17600"/>
                  </a:cubicBezTo>
                  <a:cubicBezTo>
                    <a:pt x="28490" y="17649"/>
                    <a:pt x="28408" y="17672"/>
                    <a:pt x="28326" y="17672"/>
                  </a:cubicBezTo>
                  <a:cubicBezTo>
                    <a:pt x="28250" y="17672"/>
                    <a:pt x="28173" y="17652"/>
                    <a:pt x="28094" y="17612"/>
                  </a:cubicBezTo>
                  <a:cubicBezTo>
                    <a:pt x="27894" y="17530"/>
                    <a:pt x="27694" y="17471"/>
                    <a:pt x="27506" y="17389"/>
                  </a:cubicBezTo>
                  <a:cubicBezTo>
                    <a:pt x="27048" y="17189"/>
                    <a:pt x="26602" y="16989"/>
                    <a:pt x="26144" y="16778"/>
                  </a:cubicBezTo>
                  <a:cubicBezTo>
                    <a:pt x="26085" y="16755"/>
                    <a:pt x="26038" y="16708"/>
                    <a:pt x="25956" y="16661"/>
                  </a:cubicBezTo>
                  <a:cubicBezTo>
                    <a:pt x="25991" y="16531"/>
                    <a:pt x="26015" y="16414"/>
                    <a:pt x="26038" y="16308"/>
                  </a:cubicBezTo>
                  <a:cubicBezTo>
                    <a:pt x="26626" y="13994"/>
                    <a:pt x="26626" y="11693"/>
                    <a:pt x="25968" y="9402"/>
                  </a:cubicBezTo>
                  <a:cubicBezTo>
                    <a:pt x="25345" y="7230"/>
                    <a:pt x="24241" y="5339"/>
                    <a:pt x="22597" y="3753"/>
                  </a:cubicBezTo>
                  <a:cubicBezTo>
                    <a:pt x="21305" y="2508"/>
                    <a:pt x="19849" y="1533"/>
                    <a:pt x="18169" y="876"/>
                  </a:cubicBezTo>
                  <a:cubicBezTo>
                    <a:pt x="16660" y="296"/>
                    <a:pt x="15139" y="0"/>
                    <a:pt x="13606"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8"/>
            <p:cNvSpPr/>
            <p:nvPr/>
          </p:nvSpPr>
          <p:spPr>
            <a:xfrm>
              <a:off x="5769025" y="4073975"/>
              <a:ext cx="108950" cy="62400"/>
            </a:xfrm>
            <a:custGeom>
              <a:rect b="b" l="l" r="r" t="t"/>
              <a:pathLst>
                <a:path extrusionOk="0" h="2496" w="4358">
                  <a:moveTo>
                    <a:pt x="663" y="1"/>
                  </a:moveTo>
                  <a:cubicBezTo>
                    <a:pt x="633" y="1"/>
                    <a:pt x="604" y="2"/>
                    <a:pt x="576" y="5"/>
                  </a:cubicBezTo>
                  <a:cubicBezTo>
                    <a:pt x="188" y="29"/>
                    <a:pt x="0" y="416"/>
                    <a:pt x="200" y="722"/>
                  </a:cubicBezTo>
                  <a:cubicBezTo>
                    <a:pt x="270" y="828"/>
                    <a:pt x="364" y="910"/>
                    <a:pt x="458" y="992"/>
                  </a:cubicBezTo>
                  <a:cubicBezTo>
                    <a:pt x="576" y="1086"/>
                    <a:pt x="716" y="1168"/>
                    <a:pt x="857" y="1250"/>
                  </a:cubicBezTo>
                  <a:cubicBezTo>
                    <a:pt x="1480" y="1626"/>
                    <a:pt x="2126" y="1943"/>
                    <a:pt x="2795" y="2237"/>
                  </a:cubicBezTo>
                  <a:cubicBezTo>
                    <a:pt x="2983" y="2331"/>
                    <a:pt x="3183" y="2390"/>
                    <a:pt x="3383" y="2460"/>
                  </a:cubicBezTo>
                  <a:cubicBezTo>
                    <a:pt x="3465" y="2484"/>
                    <a:pt x="3544" y="2495"/>
                    <a:pt x="3623" y="2495"/>
                  </a:cubicBezTo>
                  <a:cubicBezTo>
                    <a:pt x="3703" y="2495"/>
                    <a:pt x="3782" y="2484"/>
                    <a:pt x="3864" y="2460"/>
                  </a:cubicBezTo>
                  <a:cubicBezTo>
                    <a:pt x="4205" y="2354"/>
                    <a:pt x="4357" y="2049"/>
                    <a:pt x="4216" y="1650"/>
                  </a:cubicBezTo>
                  <a:cubicBezTo>
                    <a:pt x="4169" y="1544"/>
                    <a:pt x="4064" y="1415"/>
                    <a:pt x="3923" y="1321"/>
                  </a:cubicBezTo>
                  <a:cubicBezTo>
                    <a:pt x="3770" y="1215"/>
                    <a:pt x="3617" y="1121"/>
                    <a:pt x="3453" y="1051"/>
                  </a:cubicBezTo>
                  <a:cubicBezTo>
                    <a:pt x="2772" y="757"/>
                    <a:pt x="2102" y="463"/>
                    <a:pt x="1421" y="193"/>
                  </a:cubicBezTo>
                  <a:cubicBezTo>
                    <a:pt x="1257" y="123"/>
                    <a:pt x="1081" y="76"/>
                    <a:pt x="904" y="29"/>
                  </a:cubicBezTo>
                  <a:cubicBezTo>
                    <a:pt x="827" y="12"/>
                    <a:pt x="743" y="1"/>
                    <a:pt x="663"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7" name="Google Shape;1357;p48"/>
          <p:cNvGrpSpPr/>
          <p:nvPr/>
        </p:nvGrpSpPr>
        <p:grpSpPr>
          <a:xfrm>
            <a:off x="6726128" y="683998"/>
            <a:ext cx="1091404" cy="1980497"/>
            <a:chOff x="6621100" y="3042900"/>
            <a:chExt cx="822150" cy="1491900"/>
          </a:xfrm>
        </p:grpSpPr>
        <p:sp>
          <p:nvSpPr>
            <p:cNvPr id="1358" name="Google Shape;1358;p48"/>
            <p:cNvSpPr/>
            <p:nvPr/>
          </p:nvSpPr>
          <p:spPr>
            <a:xfrm>
              <a:off x="6632550" y="3053475"/>
              <a:ext cx="800125" cy="1471050"/>
            </a:xfrm>
            <a:custGeom>
              <a:rect b="b" l="l" r="r" t="t"/>
              <a:pathLst>
                <a:path extrusionOk="0" h="58842" w="32005">
                  <a:moveTo>
                    <a:pt x="11193" y="1"/>
                  </a:moveTo>
                  <a:cubicBezTo>
                    <a:pt x="11052" y="12"/>
                    <a:pt x="10935" y="36"/>
                    <a:pt x="10841" y="59"/>
                  </a:cubicBezTo>
                  <a:cubicBezTo>
                    <a:pt x="10383" y="165"/>
                    <a:pt x="9819" y="294"/>
                    <a:pt x="9326" y="412"/>
                  </a:cubicBezTo>
                  <a:lnTo>
                    <a:pt x="8738" y="553"/>
                  </a:lnTo>
                  <a:cubicBezTo>
                    <a:pt x="7071" y="940"/>
                    <a:pt x="5403" y="1340"/>
                    <a:pt x="3723" y="1739"/>
                  </a:cubicBezTo>
                  <a:lnTo>
                    <a:pt x="2232" y="2091"/>
                  </a:lnTo>
                  <a:cubicBezTo>
                    <a:pt x="2067" y="2126"/>
                    <a:pt x="1797" y="2209"/>
                    <a:pt x="1551" y="2267"/>
                  </a:cubicBezTo>
                  <a:lnTo>
                    <a:pt x="1257" y="2350"/>
                  </a:lnTo>
                  <a:cubicBezTo>
                    <a:pt x="1128" y="2385"/>
                    <a:pt x="975" y="2432"/>
                    <a:pt x="811" y="2502"/>
                  </a:cubicBezTo>
                  <a:cubicBezTo>
                    <a:pt x="271" y="2772"/>
                    <a:pt x="0" y="3360"/>
                    <a:pt x="153" y="3923"/>
                  </a:cubicBezTo>
                  <a:cubicBezTo>
                    <a:pt x="306" y="4511"/>
                    <a:pt x="811" y="4898"/>
                    <a:pt x="1398" y="4898"/>
                  </a:cubicBezTo>
                  <a:lnTo>
                    <a:pt x="1492" y="4898"/>
                  </a:lnTo>
                  <a:cubicBezTo>
                    <a:pt x="1609" y="4886"/>
                    <a:pt x="1750" y="4863"/>
                    <a:pt x="1891" y="4839"/>
                  </a:cubicBezTo>
                  <a:cubicBezTo>
                    <a:pt x="1927" y="4828"/>
                    <a:pt x="1974" y="4816"/>
                    <a:pt x="2009" y="4816"/>
                  </a:cubicBezTo>
                  <a:lnTo>
                    <a:pt x="6707" y="22950"/>
                  </a:lnTo>
                  <a:cubicBezTo>
                    <a:pt x="7141" y="24594"/>
                    <a:pt x="7564" y="26250"/>
                    <a:pt x="7999" y="27894"/>
                  </a:cubicBezTo>
                  <a:cubicBezTo>
                    <a:pt x="8233" y="28822"/>
                    <a:pt x="8480" y="29762"/>
                    <a:pt x="8715" y="30690"/>
                  </a:cubicBezTo>
                  <a:lnTo>
                    <a:pt x="8879" y="31359"/>
                  </a:lnTo>
                  <a:cubicBezTo>
                    <a:pt x="7834" y="32040"/>
                    <a:pt x="6871" y="32851"/>
                    <a:pt x="6002" y="33779"/>
                  </a:cubicBezTo>
                  <a:cubicBezTo>
                    <a:pt x="2737" y="37255"/>
                    <a:pt x="1363" y="41965"/>
                    <a:pt x="2232" y="46710"/>
                  </a:cubicBezTo>
                  <a:cubicBezTo>
                    <a:pt x="2443" y="47849"/>
                    <a:pt x="2796" y="48988"/>
                    <a:pt x="3289" y="50092"/>
                  </a:cubicBezTo>
                  <a:cubicBezTo>
                    <a:pt x="4475" y="52735"/>
                    <a:pt x="6284" y="54860"/>
                    <a:pt x="8692" y="56422"/>
                  </a:cubicBezTo>
                  <a:cubicBezTo>
                    <a:pt x="11134" y="57996"/>
                    <a:pt x="13977" y="58842"/>
                    <a:pt x="16913" y="58842"/>
                  </a:cubicBezTo>
                  <a:cubicBezTo>
                    <a:pt x="17218" y="58842"/>
                    <a:pt x="17524" y="58830"/>
                    <a:pt x="17829" y="58807"/>
                  </a:cubicBezTo>
                  <a:cubicBezTo>
                    <a:pt x="19097" y="58736"/>
                    <a:pt x="20342" y="58490"/>
                    <a:pt x="21529" y="58102"/>
                  </a:cubicBezTo>
                  <a:cubicBezTo>
                    <a:pt x="22997" y="57609"/>
                    <a:pt x="24336" y="56939"/>
                    <a:pt x="25510" y="56105"/>
                  </a:cubicBezTo>
                  <a:cubicBezTo>
                    <a:pt x="28012" y="54308"/>
                    <a:pt x="29820" y="51912"/>
                    <a:pt x="30889" y="48988"/>
                  </a:cubicBezTo>
                  <a:cubicBezTo>
                    <a:pt x="31758" y="46592"/>
                    <a:pt x="32005" y="44114"/>
                    <a:pt x="31617" y="41624"/>
                  </a:cubicBezTo>
                  <a:cubicBezTo>
                    <a:pt x="31371" y="40027"/>
                    <a:pt x="30877" y="38512"/>
                    <a:pt x="30149" y="37114"/>
                  </a:cubicBezTo>
                  <a:cubicBezTo>
                    <a:pt x="28176" y="33356"/>
                    <a:pt x="25111" y="30831"/>
                    <a:pt x="21059" y="29586"/>
                  </a:cubicBezTo>
                  <a:cubicBezTo>
                    <a:pt x="20084" y="29292"/>
                    <a:pt x="19039" y="29104"/>
                    <a:pt x="17958" y="29022"/>
                  </a:cubicBezTo>
                  <a:cubicBezTo>
                    <a:pt x="17230" y="26203"/>
                    <a:pt x="16502" y="23337"/>
                    <a:pt x="15809" y="20554"/>
                  </a:cubicBezTo>
                  <a:cubicBezTo>
                    <a:pt x="15175" y="18052"/>
                    <a:pt x="14517" y="15480"/>
                    <a:pt x="13871" y="12920"/>
                  </a:cubicBezTo>
                  <a:lnTo>
                    <a:pt x="13871" y="12920"/>
                  </a:lnTo>
                  <a:lnTo>
                    <a:pt x="23631" y="18240"/>
                  </a:lnTo>
                  <a:cubicBezTo>
                    <a:pt x="25216" y="19109"/>
                    <a:pt x="26814" y="19978"/>
                    <a:pt x="28411" y="20836"/>
                  </a:cubicBezTo>
                  <a:cubicBezTo>
                    <a:pt x="28611" y="20953"/>
                    <a:pt x="28822" y="21047"/>
                    <a:pt x="28975" y="21118"/>
                  </a:cubicBezTo>
                  <a:cubicBezTo>
                    <a:pt x="29186" y="21212"/>
                    <a:pt x="29421" y="21270"/>
                    <a:pt x="29668" y="21270"/>
                  </a:cubicBezTo>
                  <a:cubicBezTo>
                    <a:pt x="29691" y="21270"/>
                    <a:pt x="29726" y="21259"/>
                    <a:pt x="29750" y="21259"/>
                  </a:cubicBezTo>
                  <a:lnTo>
                    <a:pt x="29797" y="21259"/>
                  </a:lnTo>
                  <a:cubicBezTo>
                    <a:pt x="30220" y="21223"/>
                    <a:pt x="30584" y="21024"/>
                    <a:pt x="30830" y="20683"/>
                  </a:cubicBezTo>
                  <a:cubicBezTo>
                    <a:pt x="31065" y="20343"/>
                    <a:pt x="31136" y="19908"/>
                    <a:pt x="31018" y="19485"/>
                  </a:cubicBezTo>
                  <a:cubicBezTo>
                    <a:pt x="30913" y="19156"/>
                    <a:pt x="30725" y="18874"/>
                    <a:pt x="30431" y="18663"/>
                  </a:cubicBezTo>
                  <a:cubicBezTo>
                    <a:pt x="30267" y="18557"/>
                    <a:pt x="30102" y="18452"/>
                    <a:pt x="29926" y="18346"/>
                  </a:cubicBezTo>
                  <a:cubicBezTo>
                    <a:pt x="28975" y="17829"/>
                    <a:pt x="28012" y="17301"/>
                    <a:pt x="27060" y="16772"/>
                  </a:cubicBezTo>
                  <a:cubicBezTo>
                    <a:pt x="27060" y="16772"/>
                    <a:pt x="12884" y="9044"/>
                    <a:pt x="12873" y="9032"/>
                  </a:cubicBezTo>
                  <a:cubicBezTo>
                    <a:pt x="12861" y="9009"/>
                    <a:pt x="12849" y="8974"/>
                    <a:pt x="12837" y="8938"/>
                  </a:cubicBezTo>
                  <a:cubicBezTo>
                    <a:pt x="12509" y="7635"/>
                    <a:pt x="12180" y="6343"/>
                    <a:pt x="11839" y="5039"/>
                  </a:cubicBezTo>
                  <a:lnTo>
                    <a:pt x="11557" y="3959"/>
                  </a:lnTo>
                  <a:cubicBezTo>
                    <a:pt x="11452" y="3512"/>
                    <a:pt x="11334" y="3066"/>
                    <a:pt x="11217" y="2620"/>
                  </a:cubicBezTo>
                  <a:cubicBezTo>
                    <a:pt x="11240" y="2620"/>
                    <a:pt x="11252" y="2620"/>
                    <a:pt x="11264" y="2608"/>
                  </a:cubicBezTo>
                  <a:cubicBezTo>
                    <a:pt x="11369" y="2584"/>
                    <a:pt x="11475" y="2561"/>
                    <a:pt x="11569" y="2526"/>
                  </a:cubicBezTo>
                  <a:cubicBezTo>
                    <a:pt x="12203" y="2338"/>
                    <a:pt x="12567" y="1762"/>
                    <a:pt x="12497" y="1105"/>
                  </a:cubicBezTo>
                  <a:cubicBezTo>
                    <a:pt x="12426" y="470"/>
                    <a:pt x="11910" y="1"/>
                    <a:pt x="11275"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8"/>
            <p:cNvSpPr/>
            <p:nvPr/>
          </p:nvSpPr>
          <p:spPr>
            <a:xfrm>
              <a:off x="6621100" y="3042900"/>
              <a:ext cx="822150" cy="1491900"/>
            </a:xfrm>
            <a:custGeom>
              <a:rect b="b" l="l" r="r" t="t"/>
              <a:pathLst>
                <a:path extrusionOk="0" h="59676" w="32886">
                  <a:moveTo>
                    <a:pt x="11733" y="846"/>
                  </a:moveTo>
                  <a:cubicBezTo>
                    <a:pt x="12156" y="846"/>
                    <a:pt x="12497" y="1140"/>
                    <a:pt x="12544" y="1575"/>
                  </a:cubicBezTo>
                  <a:cubicBezTo>
                    <a:pt x="12591" y="2033"/>
                    <a:pt x="12344" y="2420"/>
                    <a:pt x="11910" y="2549"/>
                  </a:cubicBezTo>
                  <a:cubicBezTo>
                    <a:pt x="11816" y="2585"/>
                    <a:pt x="11722" y="2608"/>
                    <a:pt x="11628" y="2632"/>
                  </a:cubicBezTo>
                  <a:cubicBezTo>
                    <a:pt x="11569" y="2643"/>
                    <a:pt x="11510" y="2655"/>
                    <a:pt x="11451" y="2667"/>
                  </a:cubicBezTo>
                  <a:lnTo>
                    <a:pt x="11369" y="2690"/>
                  </a:lnTo>
                  <a:cubicBezTo>
                    <a:pt x="11311" y="2714"/>
                    <a:pt x="11240" y="2726"/>
                    <a:pt x="11170" y="2749"/>
                  </a:cubicBezTo>
                  <a:cubicBezTo>
                    <a:pt x="11170" y="2773"/>
                    <a:pt x="11181" y="2796"/>
                    <a:pt x="11193" y="2820"/>
                  </a:cubicBezTo>
                  <a:cubicBezTo>
                    <a:pt x="11334" y="3372"/>
                    <a:pt x="11475" y="3924"/>
                    <a:pt x="11616" y="4476"/>
                  </a:cubicBezTo>
                  <a:lnTo>
                    <a:pt x="11898" y="5568"/>
                  </a:lnTo>
                  <a:cubicBezTo>
                    <a:pt x="12227" y="6860"/>
                    <a:pt x="12555" y="8163"/>
                    <a:pt x="12896" y="9467"/>
                  </a:cubicBezTo>
                  <a:cubicBezTo>
                    <a:pt x="12908" y="9549"/>
                    <a:pt x="12943" y="9620"/>
                    <a:pt x="12967" y="9714"/>
                  </a:cubicBezTo>
                  <a:lnTo>
                    <a:pt x="12978" y="9737"/>
                  </a:lnTo>
                  <a:lnTo>
                    <a:pt x="12978" y="9749"/>
                  </a:lnTo>
                  <a:cubicBezTo>
                    <a:pt x="13049" y="9784"/>
                    <a:pt x="13119" y="9819"/>
                    <a:pt x="13190" y="9866"/>
                  </a:cubicBezTo>
                  <a:lnTo>
                    <a:pt x="27319" y="17571"/>
                  </a:lnTo>
                  <a:cubicBezTo>
                    <a:pt x="28270" y="18088"/>
                    <a:pt x="29221" y="18616"/>
                    <a:pt x="30184" y="19145"/>
                  </a:cubicBezTo>
                  <a:cubicBezTo>
                    <a:pt x="30337" y="19227"/>
                    <a:pt x="30501" y="19333"/>
                    <a:pt x="30642" y="19427"/>
                  </a:cubicBezTo>
                  <a:cubicBezTo>
                    <a:pt x="30854" y="19591"/>
                    <a:pt x="31007" y="19791"/>
                    <a:pt x="31077" y="20026"/>
                  </a:cubicBezTo>
                  <a:cubicBezTo>
                    <a:pt x="31159" y="20319"/>
                    <a:pt x="31112" y="20625"/>
                    <a:pt x="30936" y="20871"/>
                  </a:cubicBezTo>
                  <a:cubicBezTo>
                    <a:pt x="30772" y="21106"/>
                    <a:pt x="30501" y="21247"/>
                    <a:pt x="30208" y="21271"/>
                  </a:cubicBezTo>
                  <a:lnTo>
                    <a:pt x="30126" y="21271"/>
                  </a:lnTo>
                  <a:cubicBezTo>
                    <a:pt x="29949" y="21271"/>
                    <a:pt x="29773" y="21235"/>
                    <a:pt x="29597" y="21153"/>
                  </a:cubicBezTo>
                  <a:cubicBezTo>
                    <a:pt x="29456" y="21094"/>
                    <a:pt x="29257" y="21000"/>
                    <a:pt x="29069" y="20895"/>
                  </a:cubicBezTo>
                  <a:cubicBezTo>
                    <a:pt x="27471" y="20026"/>
                    <a:pt x="25874" y="19168"/>
                    <a:pt x="24289" y="18299"/>
                  </a:cubicBezTo>
                  <a:lnTo>
                    <a:pt x="13683" y="12509"/>
                  </a:lnTo>
                  <a:lnTo>
                    <a:pt x="13683" y="12509"/>
                  </a:lnTo>
                  <a:cubicBezTo>
                    <a:pt x="15163" y="18299"/>
                    <a:pt x="16596" y="24078"/>
                    <a:pt x="18087" y="29844"/>
                  </a:cubicBezTo>
                  <a:cubicBezTo>
                    <a:pt x="18099" y="29844"/>
                    <a:pt x="18181" y="29856"/>
                    <a:pt x="18216" y="29856"/>
                  </a:cubicBezTo>
                  <a:lnTo>
                    <a:pt x="18310" y="29856"/>
                  </a:lnTo>
                  <a:cubicBezTo>
                    <a:pt x="19391" y="29938"/>
                    <a:pt x="20436" y="30114"/>
                    <a:pt x="21399" y="30420"/>
                  </a:cubicBezTo>
                  <a:cubicBezTo>
                    <a:pt x="25334" y="31618"/>
                    <a:pt x="28317" y="34072"/>
                    <a:pt x="30231" y="37725"/>
                  </a:cubicBezTo>
                  <a:cubicBezTo>
                    <a:pt x="30948" y="39087"/>
                    <a:pt x="31429" y="40555"/>
                    <a:pt x="31664" y="42106"/>
                  </a:cubicBezTo>
                  <a:cubicBezTo>
                    <a:pt x="32028" y="44525"/>
                    <a:pt x="31793" y="46933"/>
                    <a:pt x="30948" y="49258"/>
                  </a:cubicBezTo>
                  <a:cubicBezTo>
                    <a:pt x="29914" y="52112"/>
                    <a:pt x="28153" y="54450"/>
                    <a:pt x="25721" y="56188"/>
                  </a:cubicBezTo>
                  <a:cubicBezTo>
                    <a:pt x="24582" y="56998"/>
                    <a:pt x="23290" y="57656"/>
                    <a:pt x="21857" y="58126"/>
                  </a:cubicBezTo>
                  <a:cubicBezTo>
                    <a:pt x="20683" y="58513"/>
                    <a:pt x="19473" y="58736"/>
                    <a:pt x="18263" y="58819"/>
                  </a:cubicBezTo>
                  <a:cubicBezTo>
                    <a:pt x="17970" y="58830"/>
                    <a:pt x="17664" y="58842"/>
                    <a:pt x="17371" y="58842"/>
                  </a:cubicBezTo>
                  <a:cubicBezTo>
                    <a:pt x="14576" y="58842"/>
                    <a:pt x="11769" y="58043"/>
                    <a:pt x="9373" y="56493"/>
                  </a:cubicBezTo>
                  <a:cubicBezTo>
                    <a:pt x="7047" y="54978"/>
                    <a:pt x="5274" y="52911"/>
                    <a:pt x="4134" y="50339"/>
                  </a:cubicBezTo>
                  <a:cubicBezTo>
                    <a:pt x="3653" y="49270"/>
                    <a:pt x="3312" y="48166"/>
                    <a:pt x="3101" y="47050"/>
                  </a:cubicBezTo>
                  <a:cubicBezTo>
                    <a:pt x="2267" y="42446"/>
                    <a:pt x="3594" y="37866"/>
                    <a:pt x="6765" y="34483"/>
                  </a:cubicBezTo>
                  <a:cubicBezTo>
                    <a:pt x="7623" y="33567"/>
                    <a:pt x="8598" y="32757"/>
                    <a:pt x="9643" y="32087"/>
                  </a:cubicBezTo>
                  <a:cubicBezTo>
                    <a:pt x="9702" y="32052"/>
                    <a:pt x="9760" y="32017"/>
                    <a:pt x="9819" y="31970"/>
                  </a:cubicBezTo>
                  <a:cubicBezTo>
                    <a:pt x="9807" y="31923"/>
                    <a:pt x="9795" y="31864"/>
                    <a:pt x="9784" y="31817"/>
                  </a:cubicBezTo>
                  <a:lnTo>
                    <a:pt x="9572" y="31007"/>
                  </a:lnTo>
                  <a:cubicBezTo>
                    <a:pt x="9337" y="30079"/>
                    <a:pt x="9103" y="29140"/>
                    <a:pt x="8856" y="28212"/>
                  </a:cubicBezTo>
                  <a:cubicBezTo>
                    <a:pt x="8433" y="26567"/>
                    <a:pt x="7999" y="24911"/>
                    <a:pt x="7576" y="23267"/>
                  </a:cubicBezTo>
                  <a:lnTo>
                    <a:pt x="2819" y="4934"/>
                  </a:lnTo>
                  <a:cubicBezTo>
                    <a:pt x="2796" y="4863"/>
                    <a:pt x="2772" y="4793"/>
                    <a:pt x="2760" y="4734"/>
                  </a:cubicBezTo>
                  <a:cubicBezTo>
                    <a:pt x="2690" y="4746"/>
                    <a:pt x="2619" y="4769"/>
                    <a:pt x="2584" y="4781"/>
                  </a:cubicBezTo>
                  <a:cubicBezTo>
                    <a:pt x="2514" y="4793"/>
                    <a:pt x="2455" y="4816"/>
                    <a:pt x="2408" y="4816"/>
                  </a:cubicBezTo>
                  <a:cubicBezTo>
                    <a:pt x="2361" y="4828"/>
                    <a:pt x="2314" y="4840"/>
                    <a:pt x="2255" y="4851"/>
                  </a:cubicBezTo>
                  <a:cubicBezTo>
                    <a:pt x="2150" y="4875"/>
                    <a:pt x="2020" y="4887"/>
                    <a:pt x="1915" y="4898"/>
                  </a:cubicBezTo>
                  <a:lnTo>
                    <a:pt x="1856" y="4898"/>
                  </a:lnTo>
                  <a:cubicBezTo>
                    <a:pt x="1457" y="4898"/>
                    <a:pt x="1116" y="4640"/>
                    <a:pt x="1010" y="4241"/>
                  </a:cubicBezTo>
                  <a:cubicBezTo>
                    <a:pt x="916" y="3865"/>
                    <a:pt x="1093" y="3477"/>
                    <a:pt x="1457" y="3301"/>
                  </a:cubicBezTo>
                  <a:cubicBezTo>
                    <a:pt x="1586" y="3242"/>
                    <a:pt x="1715" y="3207"/>
                    <a:pt x="1821" y="3172"/>
                  </a:cubicBezTo>
                  <a:lnTo>
                    <a:pt x="2126" y="3090"/>
                  </a:lnTo>
                  <a:cubicBezTo>
                    <a:pt x="2349" y="3031"/>
                    <a:pt x="2619" y="2960"/>
                    <a:pt x="2784" y="2925"/>
                  </a:cubicBezTo>
                  <a:lnTo>
                    <a:pt x="3900" y="2655"/>
                  </a:lnTo>
                  <a:cubicBezTo>
                    <a:pt x="5697" y="2232"/>
                    <a:pt x="7494" y="1810"/>
                    <a:pt x="9290" y="1387"/>
                  </a:cubicBezTo>
                  <a:lnTo>
                    <a:pt x="9889" y="1246"/>
                  </a:lnTo>
                  <a:cubicBezTo>
                    <a:pt x="10383" y="1128"/>
                    <a:pt x="10935" y="987"/>
                    <a:pt x="11393" y="893"/>
                  </a:cubicBezTo>
                  <a:cubicBezTo>
                    <a:pt x="11475" y="870"/>
                    <a:pt x="11569" y="846"/>
                    <a:pt x="11675" y="846"/>
                  </a:cubicBezTo>
                  <a:close/>
                  <a:moveTo>
                    <a:pt x="11733" y="1"/>
                  </a:moveTo>
                  <a:cubicBezTo>
                    <a:pt x="11698" y="1"/>
                    <a:pt x="11675" y="1"/>
                    <a:pt x="11639" y="13"/>
                  </a:cubicBezTo>
                  <a:lnTo>
                    <a:pt x="11616" y="13"/>
                  </a:lnTo>
                  <a:cubicBezTo>
                    <a:pt x="11451" y="24"/>
                    <a:pt x="11311" y="48"/>
                    <a:pt x="11205" y="71"/>
                  </a:cubicBezTo>
                  <a:cubicBezTo>
                    <a:pt x="10747" y="177"/>
                    <a:pt x="10183" y="306"/>
                    <a:pt x="9690" y="424"/>
                  </a:cubicBezTo>
                  <a:lnTo>
                    <a:pt x="9103" y="565"/>
                  </a:lnTo>
                  <a:cubicBezTo>
                    <a:pt x="7447" y="952"/>
                    <a:pt x="5802" y="1351"/>
                    <a:pt x="4158" y="1739"/>
                  </a:cubicBezTo>
                  <a:lnTo>
                    <a:pt x="3712" y="1845"/>
                  </a:lnTo>
                  <a:lnTo>
                    <a:pt x="2596" y="2103"/>
                  </a:lnTo>
                  <a:cubicBezTo>
                    <a:pt x="2420" y="2150"/>
                    <a:pt x="2150" y="2221"/>
                    <a:pt x="1903" y="2279"/>
                  </a:cubicBezTo>
                  <a:lnTo>
                    <a:pt x="1598" y="2373"/>
                  </a:lnTo>
                  <a:cubicBezTo>
                    <a:pt x="1480" y="2397"/>
                    <a:pt x="1281" y="2455"/>
                    <a:pt x="1081" y="2549"/>
                  </a:cubicBezTo>
                  <a:cubicBezTo>
                    <a:pt x="364" y="2914"/>
                    <a:pt x="0" y="3689"/>
                    <a:pt x="200" y="4452"/>
                  </a:cubicBezTo>
                  <a:cubicBezTo>
                    <a:pt x="411" y="5227"/>
                    <a:pt x="1069" y="5744"/>
                    <a:pt x="1856" y="5744"/>
                  </a:cubicBezTo>
                  <a:cubicBezTo>
                    <a:pt x="1891" y="5744"/>
                    <a:pt x="1926" y="5744"/>
                    <a:pt x="1950" y="5732"/>
                  </a:cubicBezTo>
                  <a:lnTo>
                    <a:pt x="1985" y="5732"/>
                  </a:lnTo>
                  <a:cubicBezTo>
                    <a:pt x="2044" y="5732"/>
                    <a:pt x="2091" y="5721"/>
                    <a:pt x="2150" y="5721"/>
                  </a:cubicBezTo>
                  <a:lnTo>
                    <a:pt x="6765" y="23479"/>
                  </a:lnTo>
                  <a:cubicBezTo>
                    <a:pt x="7188" y="25123"/>
                    <a:pt x="7623" y="26779"/>
                    <a:pt x="8046" y="28423"/>
                  </a:cubicBezTo>
                  <a:cubicBezTo>
                    <a:pt x="8280" y="29327"/>
                    <a:pt x="8515" y="30244"/>
                    <a:pt x="8750" y="31148"/>
                  </a:cubicBezTo>
                  <a:lnTo>
                    <a:pt x="8762" y="31218"/>
                  </a:lnTo>
                  <a:lnTo>
                    <a:pt x="8868" y="31594"/>
                  </a:lnTo>
                  <a:cubicBezTo>
                    <a:pt x="7881" y="32264"/>
                    <a:pt x="6977" y="33039"/>
                    <a:pt x="6155" y="33908"/>
                  </a:cubicBezTo>
                  <a:cubicBezTo>
                    <a:pt x="2807" y="37490"/>
                    <a:pt x="1386" y="42329"/>
                    <a:pt x="2279" y="47203"/>
                  </a:cubicBezTo>
                  <a:cubicBezTo>
                    <a:pt x="2490" y="48389"/>
                    <a:pt x="2866" y="49552"/>
                    <a:pt x="3371" y="50679"/>
                  </a:cubicBezTo>
                  <a:cubicBezTo>
                    <a:pt x="4581" y="53404"/>
                    <a:pt x="6448" y="55589"/>
                    <a:pt x="8926" y="57186"/>
                  </a:cubicBezTo>
                  <a:cubicBezTo>
                    <a:pt x="11440" y="58819"/>
                    <a:pt x="14352" y="59676"/>
                    <a:pt x="17371" y="59676"/>
                  </a:cubicBezTo>
                  <a:cubicBezTo>
                    <a:pt x="17688" y="59676"/>
                    <a:pt x="18005" y="59664"/>
                    <a:pt x="18310" y="59652"/>
                  </a:cubicBezTo>
                  <a:cubicBezTo>
                    <a:pt x="19614" y="59570"/>
                    <a:pt x="20894" y="59324"/>
                    <a:pt x="22116" y="58924"/>
                  </a:cubicBezTo>
                  <a:cubicBezTo>
                    <a:pt x="23631" y="58419"/>
                    <a:pt x="25005" y="57726"/>
                    <a:pt x="26203" y="56869"/>
                  </a:cubicBezTo>
                  <a:cubicBezTo>
                    <a:pt x="28787" y="55025"/>
                    <a:pt x="30642" y="52570"/>
                    <a:pt x="31735" y="49552"/>
                  </a:cubicBezTo>
                  <a:cubicBezTo>
                    <a:pt x="32627" y="47086"/>
                    <a:pt x="32886" y="44537"/>
                    <a:pt x="32486" y="41977"/>
                  </a:cubicBezTo>
                  <a:cubicBezTo>
                    <a:pt x="32240" y="40332"/>
                    <a:pt x="31723" y="38770"/>
                    <a:pt x="30971" y="37337"/>
                  </a:cubicBezTo>
                  <a:cubicBezTo>
                    <a:pt x="28951" y="33485"/>
                    <a:pt x="25804" y="30878"/>
                    <a:pt x="21646" y="29609"/>
                  </a:cubicBezTo>
                  <a:cubicBezTo>
                    <a:pt x="20730" y="29339"/>
                    <a:pt x="19755" y="29151"/>
                    <a:pt x="18745" y="29057"/>
                  </a:cubicBezTo>
                  <a:cubicBezTo>
                    <a:pt x="18052" y="26333"/>
                    <a:pt x="17347" y="23573"/>
                    <a:pt x="16678" y="20895"/>
                  </a:cubicBezTo>
                  <a:cubicBezTo>
                    <a:pt x="16114" y="18687"/>
                    <a:pt x="15550" y="16432"/>
                    <a:pt x="14963" y="14165"/>
                  </a:cubicBezTo>
                  <a:lnTo>
                    <a:pt x="14963" y="14165"/>
                  </a:lnTo>
                  <a:lnTo>
                    <a:pt x="23889" y="19027"/>
                  </a:lnTo>
                  <a:cubicBezTo>
                    <a:pt x="25475" y="19896"/>
                    <a:pt x="27072" y="20766"/>
                    <a:pt x="28669" y="21635"/>
                  </a:cubicBezTo>
                  <a:cubicBezTo>
                    <a:pt x="28881" y="21752"/>
                    <a:pt x="29092" y="21846"/>
                    <a:pt x="29257" y="21917"/>
                  </a:cubicBezTo>
                  <a:cubicBezTo>
                    <a:pt x="29527" y="22046"/>
                    <a:pt x="29820" y="22104"/>
                    <a:pt x="30126" y="22104"/>
                  </a:cubicBezTo>
                  <a:lnTo>
                    <a:pt x="30255" y="22104"/>
                  </a:lnTo>
                  <a:cubicBezTo>
                    <a:pt x="30807" y="22069"/>
                    <a:pt x="31312" y="21799"/>
                    <a:pt x="31629" y="21353"/>
                  </a:cubicBezTo>
                  <a:cubicBezTo>
                    <a:pt x="31946" y="20906"/>
                    <a:pt x="32028" y="20331"/>
                    <a:pt x="31876" y="19791"/>
                  </a:cubicBezTo>
                  <a:cubicBezTo>
                    <a:pt x="31758" y="19380"/>
                    <a:pt x="31500" y="19016"/>
                    <a:pt x="31136" y="18745"/>
                  </a:cubicBezTo>
                  <a:cubicBezTo>
                    <a:pt x="30960" y="18628"/>
                    <a:pt x="30772" y="18511"/>
                    <a:pt x="30584" y="18405"/>
                  </a:cubicBezTo>
                  <a:cubicBezTo>
                    <a:pt x="29527" y="17829"/>
                    <a:pt x="28587" y="17313"/>
                    <a:pt x="27718" y="16831"/>
                  </a:cubicBezTo>
                  <a:lnTo>
                    <a:pt x="13683" y="9173"/>
                  </a:lnTo>
                  <a:cubicBezTo>
                    <a:pt x="13354" y="7905"/>
                    <a:pt x="13025" y="6637"/>
                    <a:pt x="12708" y="5356"/>
                  </a:cubicBezTo>
                  <a:lnTo>
                    <a:pt x="12426" y="4276"/>
                  </a:lnTo>
                  <a:cubicBezTo>
                    <a:pt x="12344" y="3959"/>
                    <a:pt x="12262" y="3653"/>
                    <a:pt x="12191" y="3348"/>
                  </a:cubicBezTo>
                  <a:cubicBezTo>
                    <a:pt x="12990" y="3078"/>
                    <a:pt x="13472" y="2326"/>
                    <a:pt x="13378" y="1481"/>
                  </a:cubicBezTo>
                  <a:cubicBezTo>
                    <a:pt x="13284" y="623"/>
                    <a:pt x="12591" y="1"/>
                    <a:pt x="11733"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8"/>
            <p:cNvSpPr/>
            <p:nvPr/>
          </p:nvSpPr>
          <p:spPr>
            <a:xfrm>
              <a:off x="6714175" y="3923250"/>
              <a:ext cx="694425" cy="564350"/>
            </a:xfrm>
            <a:custGeom>
              <a:rect b="b" l="l" r="r" t="t"/>
              <a:pathLst>
                <a:path extrusionOk="0" h="22574" w="27777">
                  <a:moveTo>
                    <a:pt x="18867" y="1"/>
                  </a:moveTo>
                  <a:cubicBezTo>
                    <a:pt x="18187" y="1"/>
                    <a:pt x="17533" y="337"/>
                    <a:pt x="17124" y="937"/>
                  </a:cubicBezTo>
                  <a:cubicBezTo>
                    <a:pt x="16854" y="1336"/>
                    <a:pt x="16737" y="1795"/>
                    <a:pt x="16784" y="2276"/>
                  </a:cubicBezTo>
                  <a:cubicBezTo>
                    <a:pt x="16854" y="3051"/>
                    <a:pt x="17265" y="3627"/>
                    <a:pt x="17970" y="4003"/>
                  </a:cubicBezTo>
                  <a:cubicBezTo>
                    <a:pt x="17899" y="4050"/>
                    <a:pt x="17864" y="4073"/>
                    <a:pt x="17829" y="4097"/>
                  </a:cubicBezTo>
                  <a:cubicBezTo>
                    <a:pt x="17066" y="4496"/>
                    <a:pt x="16314" y="4883"/>
                    <a:pt x="15562" y="5294"/>
                  </a:cubicBezTo>
                  <a:cubicBezTo>
                    <a:pt x="14364" y="5952"/>
                    <a:pt x="13178" y="6633"/>
                    <a:pt x="11945" y="7232"/>
                  </a:cubicBezTo>
                  <a:cubicBezTo>
                    <a:pt x="10794" y="7796"/>
                    <a:pt x="9608" y="8289"/>
                    <a:pt x="8374" y="8642"/>
                  </a:cubicBezTo>
                  <a:cubicBezTo>
                    <a:pt x="7200" y="8982"/>
                    <a:pt x="6014" y="9205"/>
                    <a:pt x="4792" y="9323"/>
                  </a:cubicBezTo>
                  <a:cubicBezTo>
                    <a:pt x="4096" y="9392"/>
                    <a:pt x="3399" y="9430"/>
                    <a:pt x="2703" y="9430"/>
                  </a:cubicBezTo>
                  <a:cubicBezTo>
                    <a:pt x="1861" y="9430"/>
                    <a:pt x="1019" y="9375"/>
                    <a:pt x="177" y="9252"/>
                  </a:cubicBezTo>
                  <a:cubicBezTo>
                    <a:pt x="130" y="9252"/>
                    <a:pt x="83" y="9252"/>
                    <a:pt x="12" y="9241"/>
                  </a:cubicBezTo>
                  <a:cubicBezTo>
                    <a:pt x="12" y="9323"/>
                    <a:pt x="0" y="9382"/>
                    <a:pt x="0" y="9440"/>
                  </a:cubicBezTo>
                  <a:cubicBezTo>
                    <a:pt x="71" y="11813"/>
                    <a:pt x="693" y="14044"/>
                    <a:pt x="1950" y="16064"/>
                  </a:cubicBezTo>
                  <a:cubicBezTo>
                    <a:pt x="4135" y="19553"/>
                    <a:pt x="7282" y="21643"/>
                    <a:pt x="11322" y="22371"/>
                  </a:cubicBezTo>
                  <a:cubicBezTo>
                    <a:pt x="12077" y="22506"/>
                    <a:pt x="12830" y="22574"/>
                    <a:pt x="13580" y="22574"/>
                  </a:cubicBezTo>
                  <a:cubicBezTo>
                    <a:pt x="14662" y="22574"/>
                    <a:pt x="15739" y="22433"/>
                    <a:pt x="16807" y="22148"/>
                  </a:cubicBezTo>
                  <a:cubicBezTo>
                    <a:pt x="18545" y="21690"/>
                    <a:pt x="20143" y="20903"/>
                    <a:pt x="21576" y="19823"/>
                  </a:cubicBezTo>
                  <a:cubicBezTo>
                    <a:pt x="25804" y="16663"/>
                    <a:pt x="27777" y="11402"/>
                    <a:pt x="26685" y="6246"/>
                  </a:cubicBezTo>
                  <a:cubicBezTo>
                    <a:pt x="26367" y="4742"/>
                    <a:pt x="25792" y="3333"/>
                    <a:pt x="25017" y="2006"/>
                  </a:cubicBezTo>
                  <a:cubicBezTo>
                    <a:pt x="24670" y="1415"/>
                    <a:pt x="24156" y="1116"/>
                    <a:pt x="23520" y="1116"/>
                  </a:cubicBezTo>
                  <a:cubicBezTo>
                    <a:pt x="23423" y="1116"/>
                    <a:pt x="23323" y="1123"/>
                    <a:pt x="23220" y="1137"/>
                  </a:cubicBezTo>
                  <a:cubicBezTo>
                    <a:pt x="22421" y="1231"/>
                    <a:pt x="21893" y="1701"/>
                    <a:pt x="21646" y="2464"/>
                  </a:cubicBezTo>
                  <a:cubicBezTo>
                    <a:pt x="21623" y="2534"/>
                    <a:pt x="21611" y="2605"/>
                    <a:pt x="21587" y="2699"/>
                  </a:cubicBezTo>
                  <a:cubicBezTo>
                    <a:pt x="21329" y="2758"/>
                    <a:pt x="21082" y="2852"/>
                    <a:pt x="20789" y="2910"/>
                  </a:cubicBezTo>
                  <a:cubicBezTo>
                    <a:pt x="20988" y="2335"/>
                    <a:pt x="21000" y="1783"/>
                    <a:pt x="20777" y="1254"/>
                  </a:cubicBezTo>
                  <a:cubicBezTo>
                    <a:pt x="20542" y="702"/>
                    <a:pt x="20143" y="326"/>
                    <a:pt x="19579" y="127"/>
                  </a:cubicBezTo>
                  <a:cubicBezTo>
                    <a:pt x="19345" y="42"/>
                    <a:pt x="19104" y="1"/>
                    <a:pt x="18867"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8"/>
            <p:cNvSpPr/>
            <p:nvPr/>
          </p:nvSpPr>
          <p:spPr>
            <a:xfrm>
              <a:off x="7198050" y="3857300"/>
              <a:ext cx="54050" cy="49000"/>
            </a:xfrm>
            <a:custGeom>
              <a:rect b="b" l="l" r="r" t="t"/>
              <a:pathLst>
                <a:path extrusionOk="0" h="1960" w="2162">
                  <a:moveTo>
                    <a:pt x="1086" y="0"/>
                  </a:moveTo>
                  <a:cubicBezTo>
                    <a:pt x="1011" y="0"/>
                    <a:pt x="934" y="9"/>
                    <a:pt x="858" y="28"/>
                  </a:cubicBezTo>
                  <a:cubicBezTo>
                    <a:pt x="330" y="146"/>
                    <a:pt x="1" y="686"/>
                    <a:pt x="130" y="1203"/>
                  </a:cubicBezTo>
                  <a:cubicBezTo>
                    <a:pt x="240" y="1662"/>
                    <a:pt x="638" y="1960"/>
                    <a:pt x="1079" y="1960"/>
                  </a:cubicBezTo>
                  <a:cubicBezTo>
                    <a:pt x="1157" y="1960"/>
                    <a:pt x="1237" y="1950"/>
                    <a:pt x="1316" y="1931"/>
                  </a:cubicBezTo>
                  <a:cubicBezTo>
                    <a:pt x="1833" y="1802"/>
                    <a:pt x="2162" y="1261"/>
                    <a:pt x="2033" y="745"/>
                  </a:cubicBezTo>
                  <a:cubicBezTo>
                    <a:pt x="1922" y="304"/>
                    <a:pt x="1522" y="0"/>
                    <a:pt x="1086"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8"/>
            <p:cNvSpPr/>
            <p:nvPr/>
          </p:nvSpPr>
          <p:spPr>
            <a:xfrm>
              <a:off x="7259725" y="4095300"/>
              <a:ext cx="85175" cy="187750"/>
            </a:xfrm>
            <a:custGeom>
              <a:rect b="b" l="l" r="r" t="t"/>
              <a:pathLst>
                <a:path extrusionOk="0" h="7510" w="3407">
                  <a:moveTo>
                    <a:pt x="2061" y="0"/>
                  </a:moveTo>
                  <a:cubicBezTo>
                    <a:pt x="1796" y="0"/>
                    <a:pt x="1568" y="152"/>
                    <a:pt x="1457" y="421"/>
                  </a:cubicBezTo>
                  <a:cubicBezTo>
                    <a:pt x="1421" y="503"/>
                    <a:pt x="1398" y="609"/>
                    <a:pt x="1386" y="703"/>
                  </a:cubicBezTo>
                  <a:cubicBezTo>
                    <a:pt x="1363" y="844"/>
                    <a:pt x="1339" y="985"/>
                    <a:pt x="1327" y="1126"/>
                  </a:cubicBezTo>
                  <a:cubicBezTo>
                    <a:pt x="1245" y="2159"/>
                    <a:pt x="999" y="3146"/>
                    <a:pt x="658" y="4120"/>
                  </a:cubicBezTo>
                  <a:cubicBezTo>
                    <a:pt x="505" y="4543"/>
                    <a:pt x="353" y="4954"/>
                    <a:pt x="212" y="5377"/>
                  </a:cubicBezTo>
                  <a:cubicBezTo>
                    <a:pt x="153" y="5553"/>
                    <a:pt x="94" y="5741"/>
                    <a:pt x="59" y="5929"/>
                  </a:cubicBezTo>
                  <a:cubicBezTo>
                    <a:pt x="12" y="6152"/>
                    <a:pt x="0" y="6364"/>
                    <a:pt x="47" y="6587"/>
                  </a:cubicBezTo>
                  <a:cubicBezTo>
                    <a:pt x="175" y="7162"/>
                    <a:pt x="600" y="7510"/>
                    <a:pt x="1114" y="7510"/>
                  </a:cubicBezTo>
                  <a:cubicBezTo>
                    <a:pt x="1262" y="7510"/>
                    <a:pt x="1417" y="7481"/>
                    <a:pt x="1574" y="7421"/>
                  </a:cubicBezTo>
                  <a:cubicBezTo>
                    <a:pt x="1785" y="7338"/>
                    <a:pt x="1973" y="7233"/>
                    <a:pt x="2126" y="7068"/>
                  </a:cubicBezTo>
                  <a:cubicBezTo>
                    <a:pt x="2267" y="6904"/>
                    <a:pt x="2408" y="6740"/>
                    <a:pt x="2525" y="6575"/>
                  </a:cubicBezTo>
                  <a:cubicBezTo>
                    <a:pt x="2713" y="6293"/>
                    <a:pt x="2831" y="5988"/>
                    <a:pt x="2936" y="5671"/>
                  </a:cubicBezTo>
                  <a:cubicBezTo>
                    <a:pt x="3230" y="4813"/>
                    <a:pt x="3383" y="3933"/>
                    <a:pt x="3394" y="3028"/>
                  </a:cubicBezTo>
                  <a:cubicBezTo>
                    <a:pt x="3406" y="2511"/>
                    <a:pt x="3359" y="2006"/>
                    <a:pt x="3253" y="1501"/>
                  </a:cubicBezTo>
                  <a:cubicBezTo>
                    <a:pt x="3207" y="1325"/>
                    <a:pt x="3160" y="1149"/>
                    <a:pt x="3101" y="973"/>
                  </a:cubicBezTo>
                  <a:cubicBezTo>
                    <a:pt x="3019" y="750"/>
                    <a:pt x="2913" y="527"/>
                    <a:pt x="2748" y="350"/>
                  </a:cubicBezTo>
                  <a:cubicBezTo>
                    <a:pt x="2619" y="198"/>
                    <a:pt x="2467" y="80"/>
                    <a:pt x="2279" y="33"/>
                  </a:cubicBezTo>
                  <a:cubicBezTo>
                    <a:pt x="2204" y="11"/>
                    <a:pt x="2131" y="0"/>
                    <a:pt x="2061" y="0"/>
                  </a:cubicBezTo>
                  <a:close/>
                </a:path>
              </a:pathLst>
            </a:custGeom>
            <a:solidFill>
              <a:srgbClr val="D5D4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8"/>
            <p:cNvSpPr/>
            <p:nvPr/>
          </p:nvSpPr>
          <p:spPr>
            <a:xfrm>
              <a:off x="7192625" y="4306200"/>
              <a:ext cx="64775" cy="63550"/>
            </a:xfrm>
            <a:custGeom>
              <a:rect b="b" l="l" r="r" t="t"/>
              <a:pathLst>
                <a:path extrusionOk="0" h="2542" w="2591">
                  <a:moveTo>
                    <a:pt x="1758" y="0"/>
                  </a:moveTo>
                  <a:cubicBezTo>
                    <a:pt x="1723" y="0"/>
                    <a:pt x="1687" y="2"/>
                    <a:pt x="1651" y="6"/>
                  </a:cubicBezTo>
                  <a:cubicBezTo>
                    <a:pt x="1592" y="6"/>
                    <a:pt x="1533" y="18"/>
                    <a:pt x="1474" y="42"/>
                  </a:cubicBezTo>
                  <a:cubicBezTo>
                    <a:pt x="1099" y="159"/>
                    <a:pt x="746" y="347"/>
                    <a:pt x="464" y="617"/>
                  </a:cubicBezTo>
                  <a:cubicBezTo>
                    <a:pt x="241" y="817"/>
                    <a:pt x="112" y="1064"/>
                    <a:pt x="77" y="1357"/>
                  </a:cubicBezTo>
                  <a:cubicBezTo>
                    <a:pt x="1" y="2000"/>
                    <a:pt x="500" y="2542"/>
                    <a:pt x="1126" y="2542"/>
                  </a:cubicBezTo>
                  <a:cubicBezTo>
                    <a:pt x="1175" y="2542"/>
                    <a:pt x="1225" y="2538"/>
                    <a:pt x="1275" y="2532"/>
                  </a:cubicBezTo>
                  <a:cubicBezTo>
                    <a:pt x="1463" y="2496"/>
                    <a:pt x="1639" y="2438"/>
                    <a:pt x="1803" y="2320"/>
                  </a:cubicBezTo>
                  <a:cubicBezTo>
                    <a:pt x="2273" y="1980"/>
                    <a:pt x="2590" y="1134"/>
                    <a:pt x="2449" y="570"/>
                  </a:cubicBezTo>
                  <a:cubicBezTo>
                    <a:pt x="2364" y="208"/>
                    <a:pt x="2104" y="0"/>
                    <a:pt x="1758" y="0"/>
                  </a:cubicBezTo>
                  <a:close/>
                </a:path>
              </a:pathLst>
            </a:custGeom>
            <a:solidFill>
              <a:srgbClr val="D5D4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367" name="Shape 1367"/>
        <p:cNvGrpSpPr/>
        <p:nvPr/>
      </p:nvGrpSpPr>
      <p:grpSpPr>
        <a:xfrm>
          <a:off x="0" y="0"/>
          <a:ext cx="0" cy="0"/>
          <a:chOff x="0" y="0"/>
          <a:chExt cx="0" cy="0"/>
        </a:xfrm>
      </p:grpSpPr>
      <p:sp>
        <p:nvSpPr>
          <p:cNvPr id="1368" name="Google Shape;1368;p49"/>
          <p:cNvSpPr txBox="1"/>
          <p:nvPr>
            <p:ph idx="4294967295" type="ctrTitle"/>
          </p:nvPr>
        </p:nvSpPr>
        <p:spPr>
          <a:xfrm>
            <a:off x="1254450" y="1960950"/>
            <a:ext cx="4724400" cy="122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Appendix</a:t>
            </a: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32"/>
          <p:cNvSpPr txBox="1"/>
          <p:nvPr/>
        </p:nvSpPr>
        <p:spPr>
          <a:xfrm>
            <a:off x="0" y="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 </a:t>
            </a:r>
            <a:endParaRPr/>
          </a:p>
        </p:txBody>
      </p:sp>
      <p:sp>
        <p:nvSpPr>
          <p:cNvPr id="906" name="Google Shape;906;p32"/>
          <p:cNvSpPr txBox="1"/>
          <p:nvPr/>
        </p:nvSpPr>
        <p:spPr>
          <a:xfrm>
            <a:off x="152400" y="15240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 </a:t>
            </a:r>
            <a:endParaRPr/>
          </a:p>
        </p:txBody>
      </p:sp>
      <p:sp>
        <p:nvSpPr>
          <p:cNvPr id="907" name="Google Shape;907;p32"/>
          <p:cNvSpPr txBox="1"/>
          <p:nvPr/>
        </p:nvSpPr>
        <p:spPr>
          <a:xfrm>
            <a:off x="0" y="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 </a:t>
            </a:r>
            <a:endParaRPr/>
          </a:p>
        </p:txBody>
      </p:sp>
      <p:sp>
        <p:nvSpPr>
          <p:cNvPr id="908" name="Google Shape;908;p32"/>
          <p:cNvSpPr txBox="1"/>
          <p:nvPr/>
        </p:nvSpPr>
        <p:spPr>
          <a:xfrm>
            <a:off x="152400" y="15240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 </a:t>
            </a:r>
            <a:endParaRPr/>
          </a:p>
        </p:txBody>
      </p:sp>
      <p:grpSp>
        <p:nvGrpSpPr>
          <p:cNvPr id="909" name="Google Shape;909;p32"/>
          <p:cNvGrpSpPr/>
          <p:nvPr/>
        </p:nvGrpSpPr>
        <p:grpSpPr>
          <a:xfrm>
            <a:off x="519066" y="3319857"/>
            <a:ext cx="1657054" cy="1654870"/>
            <a:chOff x="5571700" y="3015275"/>
            <a:chExt cx="1062350" cy="1060950"/>
          </a:xfrm>
        </p:grpSpPr>
        <p:sp>
          <p:nvSpPr>
            <p:cNvPr id="910" name="Google Shape;910;p32"/>
            <p:cNvSpPr/>
            <p:nvPr/>
          </p:nvSpPr>
          <p:spPr>
            <a:xfrm>
              <a:off x="6263750" y="3380275"/>
              <a:ext cx="53475" cy="136125"/>
            </a:xfrm>
            <a:custGeom>
              <a:rect b="b" l="l" r="r" t="t"/>
              <a:pathLst>
                <a:path extrusionOk="0" h="5445" w="2139">
                  <a:moveTo>
                    <a:pt x="318" y="1"/>
                  </a:moveTo>
                  <a:cubicBezTo>
                    <a:pt x="291" y="1"/>
                    <a:pt x="264" y="5"/>
                    <a:pt x="236" y="12"/>
                  </a:cubicBezTo>
                  <a:cubicBezTo>
                    <a:pt x="95" y="48"/>
                    <a:pt x="1" y="188"/>
                    <a:pt x="24" y="341"/>
                  </a:cubicBezTo>
                  <a:cubicBezTo>
                    <a:pt x="24" y="412"/>
                    <a:pt x="48" y="482"/>
                    <a:pt x="71" y="541"/>
                  </a:cubicBezTo>
                  <a:cubicBezTo>
                    <a:pt x="553" y="2056"/>
                    <a:pt x="1023" y="3571"/>
                    <a:pt x="1504" y="5086"/>
                  </a:cubicBezTo>
                  <a:cubicBezTo>
                    <a:pt x="1528" y="5168"/>
                    <a:pt x="1551" y="5239"/>
                    <a:pt x="1598" y="5309"/>
                  </a:cubicBezTo>
                  <a:cubicBezTo>
                    <a:pt x="1651" y="5396"/>
                    <a:pt x="1742" y="5445"/>
                    <a:pt x="1838" y="5445"/>
                  </a:cubicBezTo>
                  <a:cubicBezTo>
                    <a:pt x="1871" y="5445"/>
                    <a:pt x="1905" y="5439"/>
                    <a:pt x="1939" y="5427"/>
                  </a:cubicBezTo>
                  <a:cubicBezTo>
                    <a:pt x="2056" y="5391"/>
                    <a:pt x="2139" y="5262"/>
                    <a:pt x="2139" y="5098"/>
                  </a:cubicBezTo>
                  <a:cubicBezTo>
                    <a:pt x="2127" y="5039"/>
                    <a:pt x="2103" y="4969"/>
                    <a:pt x="2080" y="4886"/>
                  </a:cubicBezTo>
                  <a:cubicBezTo>
                    <a:pt x="1610" y="3383"/>
                    <a:pt x="1128" y="1880"/>
                    <a:pt x="659" y="376"/>
                  </a:cubicBezTo>
                  <a:cubicBezTo>
                    <a:pt x="635" y="294"/>
                    <a:pt x="612" y="224"/>
                    <a:pt x="565" y="153"/>
                  </a:cubicBezTo>
                  <a:cubicBezTo>
                    <a:pt x="509" y="52"/>
                    <a:pt x="418" y="1"/>
                    <a:pt x="318"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2"/>
            <p:cNvSpPr/>
            <p:nvPr/>
          </p:nvSpPr>
          <p:spPr>
            <a:xfrm>
              <a:off x="6079375" y="3303625"/>
              <a:ext cx="132150" cy="38200"/>
            </a:xfrm>
            <a:custGeom>
              <a:rect b="b" l="l" r="r" t="t"/>
              <a:pathLst>
                <a:path extrusionOk="0" h="1528" w="5286">
                  <a:moveTo>
                    <a:pt x="329" y="0"/>
                  </a:moveTo>
                  <a:cubicBezTo>
                    <a:pt x="187" y="0"/>
                    <a:pt x="69" y="102"/>
                    <a:pt x="35" y="224"/>
                  </a:cubicBezTo>
                  <a:cubicBezTo>
                    <a:pt x="0" y="365"/>
                    <a:pt x="82" y="506"/>
                    <a:pt x="223" y="565"/>
                  </a:cubicBezTo>
                  <a:cubicBezTo>
                    <a:pt x="294" y="600"/>
                    <a:pt x="376" y="612"/>
                    <a:pt x="458" y="635"/>
                  </a:cubicBezTo>
                  <a:cubicBezTo>
                    <a:pt x="1868" y="917"/>
                    <a:pt x="3277" y="1211"/>
                    <a:pt x="4686" y="1493"/>
                  </a:cubicBezTo>
                  <a:cubicBezTo>
                    <a:pt x="4769" y="1516"/>
                    <a:pt x="4863" y="1528"/>
                    <a:pt x="4921" y="1528"/>
                  </a:cubicBezTo>
                  <a:cubicBezTo>
                    <a:pt x="5133" y="1528"/>
                    <a:pt x="5250" y="1434"/>
                    <a:pt x="5274" y="1270"/>
                  </a:cubicBezTo>
                  <a:cubicBezTo>
                    <a:pt x="5285" y="1140"/>
                    <a:pt x="5203" y="1011"/>
                    <a:pt x="5051" y="952"/>
                  </a:cubicBezTo>
                  <a:cubicBezTo>
                    <a:pt x="4992" y="929"/>
                    <a:pt x="4933" y="917"/>
                    <a:pt x="4874" y="906"/>
                  </a:cubicBezTo>
                  <a:cubicBezTo>
                    <a:pt x="4604" y="847"/>
                    <a:pt x="4322" y="800"/>
                    <a:pt x="4052" y="741"/>
                  </a:cubicBezTo>
                  <a:cubicBezTo>
                    <a:pt x="2901" y="506"/>
                    <a:pt x="1762" y="271"/>
                    <a:pt x="611" y="36"/>
                  </a:cubicBezTo>
                  <a:cubicBezTo>
                    <a:pt x="529" y="25"/>
                    <a:pt x="435" y="1"/>
                    <a:pt x="353" y="1"/>
                  </a:cubicBezTo>
                  <a:cubicBezTo>
                    <a:pt x="345" y="1"/>
                    <a:pt x="337" y="0"/>
                    <a:pt x="329"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2"/>
            <p:cNvSpPr/>
            <p:nvPr/>
          </p:nvSpPr>
          <p:spPr>
            <a:xfrm>
              <a:off x="5919925" y="3340800"/>
              <a:ext cx="94875" cy="99000"/>
            </a:xfrm>
            <a:custGeom>
              <a:rect b="b" l="l" r="r" t="t"/>
              <a:pathLst>
                <a:path extrusionOk="0" h="3960" w="3795">
                  <a:moveTo>
                    <a:pt x="3486" y="1"/>
                  </a:moveTo>
                  <a:cubicBezTo>
                    <a:pt x="3424" y="1"/>
                    <a:pt x="3360" y="22"/>
                    <a:pt x="3301" y="64"/>
                  </a:cubicBezTo>
                  <a:cubicBezTo>
                    <a:pt x="3219" y="123"/>
                    <a:pt x="3148" y="194"/>
                    <a:pt x="3090" y="264"/>
                  </a:cubicBezTo>
                  <a:cubicBezTo>
                    <a:pt x="2138" y="1274"/>
                    <a:pt x="1187" y="2272"/>
                    <a:pt x="236" y="3271"/>
                  </a:cubicBezTo>
                  <a:cubicBezTo>
                    <a:pt x="189" y="3330"/>
                    <a:pt x="130" y="3388"/>
                    <a:pt x="83" y="3459"/>
                  </a:cubicBezTo>
                  <a:cubicBezTo>
                    <a:pt x="36" y="3506"/>
                    <a:pt x="24" y="3576"/>
                    <a:pt x="1" y="3611"/>
                  </a:cubicBezTo>
                  <a:cubicBezTo>
                    <a:pt x="1" y="3752"/>
                    <a:pt x="36" y="3846"/>
                    <a:pt x="130" y="3905"/>
                  </a:cubicBezTo>
                  <a:cubicBezTo>
                    <a:pt x="179" y="3942"/>
                    <a:pt x="235" y="3959"/>
                    <a:pt x="290" y="3959"/>
                  </a:cubicBezTo>
                  <a:cubicBezTo>
                    <a:pt x="340" y="3959"/>
                    <a:pt x="391" y="3945"/>
                    <a:pt x="435" y="3917"/>
                  </a:cubicBezTo>
                  <a:cubicBezTo>
                    <a:pt x="506" y="3870"/>
                    <a:pt x="565" y="3811"/>
                    <a:pt x="623" y="3752"/>
                  </a:cubicBezTo>
                  <a:cubicBezTo>
                    <a:pt x="1610" y="2707"/>
                    <a:pt x="2608" y="1662"/>
                    <a:pt x="3595" y="616"/>
                  </a:cubicBezTo>
                  <a:cubicBezTo>
                    <a:pt x="3642" y="569"/>
                    <a:pt x="3689" y="511"/>
                    <a:pt x="3724" y="452"/>
                  </a:cubicBezTo>
                  <a:cubicBezTo>
                    <a:pt x="3794" y="335"/>
                    <a:pt x="3783" y="182"/>
                    <a:pt x="3689" y="88"/>
                  </a:cubicBezTo>
                  <a:cubicBezTo>
                    <a:pt x="3631" y="30"/>
                    <a:pt x="3560" y="1"/>
                    <a:pt x="3486"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2"/>
            <p:cNvSpPr/>
            <p:nvPr/>
          </p:nvSpPr>
          <p:spPr>
            <a:xfrm>
              <a:off x="5910825" y="3512300"/>
              <a:ext cx="53475" cy="123650"/>
            </a:xfrm>
            <a:custGeom>
              <a:rect b="b" l="l" r="r" t="t"/>
              <a:pathLst>
                <a:path extrusionOk="0" h="4946" w="2139">
                  <a:moveTo>
                    <a:pt x="320" y="0"/>
                  </a:moveTo>
                  <a:cubicBezTo>
                    <a:pt x="288" y="0"/>
                    <a:pt x="256" y="6"/>
                    <a:pt x="224" y="16"/>
                  </a:cubicBezTo>
                  <a:cubicBezTo>
                    <a:pt x="83" y="63"/>
                    <a:pt x="1" y="204"/>
                    <a:pt x="24" y="381"/>
                  </a:cubicBezTo>
                  <a:cubicBezTo>
                    <a:pt x="36" y="439"/>
                    <a:pt x="59" y="486"/>
                    <a:pt x="83" y="545"/>
                  </a:cubicBezTo>
                  <a:cubicBezTo>
                    <a:pt x="553" y="1896"/>
                    <a:pt x="1023" y="3246"/>
                    <a:pt x="1492" y="4609"/>
                  </a:cubicBezTo>
                  <a:cubicBezTo>
                    <a:pt x="1516" y="4679"/>
                    <a:pt x="1551" y="4750"/>
                    <a:pt x="1586" y="4820"/>
                  </a:cubicBezTo>
                  <a:cubicBezTo>
                    <a:pt x="1645" y="4904"/>
                    <a:pt x="1734" y="4946"/>
                    <a:pt x="1827" y="4946"/>
                  </a:cubicBezTo>
                  <a:cubicBezTo>
                    <a:pt x="1864" y="4946"/>
                    <a:pt x="1902" y="4939"/>
                    <a:pt x="1939" y="4926"/>
                  </a:cubicBezTo>
                  <a:cubicBezTo>
                    <a:pt x="2068" y="4890"/>
                    <a:pt x="2138" y="4761"/>
                    <a:pt x="2127" y="4597"/>
                  </a:cubicBezTo>
                  <a:cubicBezTo>
                    <a:pt x="2115" y="4538"/>
                    <a:pt x="2091" y="4468"/>
                    <a:pt x="2068" y="4385"/>
                  </a:cubicBezTo>
                  <a:cubicBezTo>
                    <a:pt x="1598" y="3047"/>
                    <a:pt x="1128" y="1708"/>
                    <a:pt x="670" y="369"/>
                  </a:cubicBezTo>
                  <a:cubicBezTo>
                    <a:pt x="647" y="298"/>
                    <a:pt x="623" y="228"/>
                    <a:pt x="588" y="169"/>
                  </a:cubicBezTo>
                  <a:cubicBezTo>
                    <a:pt x="525" y="60"/>
                    <a:pt x="426" y="0"/>
                    <a:pt x="320"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2"/>
            <p:cNvSpPr/>
            <p:nvPr/>
          </p:nvSpPr>
          <p:spPr>
            <a:xfrm>
              <a:off x="6212075" y="3589900"/>
              <a:ext cx="89525" cy="104650"/>
            </a:xfrm>
            <a:custGeom>
              <a:rect b="b" l="l" r="r" t="t"/>
              <a:pathLst>
                <a:path extrusionOk="0" h="4186" w="3581">
                  <a:moveTo>
                    <a:pt x="3206" y="1"/>
                  </a:moveTo>
                  <a:cubicBezTo>
                    <a:pt x="3198" y="1"/>
                    <a:pt x="3191" y="1"/>
                    <a:pt x="3184" y="1"/>
                  </a:cubicBezTo>
                  <a:cubicBezTo>
                    <a:pt x="3160" y="13"/>
                    <a:pt x="3078" y="37"/>
                    <a:pt x="3019" y="84"/>
                  </a:cubicBezTo>
                  <a:cubicBezTo>
                    <a:pt x="2949" y="154"/>
                    <a:pt x="2878" y="236"/>
                    <a:pt x="2820" y="307"/>
                  </a:cubicBezTo>
                  <a:cubicBezTo>
                    <a:pt x="2150" y="1129"/>
                    <a:pt x="1492" y="1951"/>
                    <a:pt x="823" y="2773"/>
                  </a:cubicBezTo>
                  <a:cubicBezTo>
                    <a:pt x="612" y="3043"/>
                    <a:pt x="388" y="3302"/>
                    <a:pt x="177" y="3572"/>
                  </a:cubicBezTo>
                  <a:cubicBezTo>
                    <a:pt x="130" y="3642"/>
                    <a:pt x="71" y="3724"/>
                    <a:pt x="48" y="3807"/>
                  </a:cubicBezTo>
                  <a:cubicBezTo>
                    <a:pt x="1" y="3936"/>
                    <a:pt x="48" y="4065"/>
                    <a:pt x="154" y="4124"/>
                  </a:cubicBezTo>
                  <a:cubicBezTo>
                    <a:pt x="201" y="4165"/>
                    <a:pt x="256" y="4185"/>
                    <a:pt x="314" y="4185"/>
                  </a:cubicBezTo>
                  <a:cubicBezTo>
                    <a:pt x="371" y="4185"/>
                    <a:pt x="430" y="4165"/>
                    <a:pt x="482" y="4124"/>
                  </a:cubicBezTo>
                  <a:cubicBezTo>
                    <a:pt x="565" y="4065"/>
                    <a:pt x="635" y="3983"/>
                    <a:pt x="694" y="3912"/>
                  </a:cubicBezTo>
                  <a:cubicBezTo>
                    <a:pt x="987" y="3548"/>
                    <a:pt x="1281" y="3196"/>
                    <a:pt x="1575" y="2832"/>
                  </a:cubicBezTo>
                  <a:cubicBezTo>
                    <a:pt x="2162" y="2104"/>
                    <a:pt x="2749" y="1375"/>
                    <a:pt x="3336" y="647"/>
                  </a:cubicBezTo>
                  <a:cubicBezTo>
                    <a:pt x="3407" y="565"/>
                    <a:pt x="3477" y="471"/>
                    <a:pt x="3513" y="365"/>
                  </a:cubicBezTo>
                  <a:cubicBezTo>
                    <a:pt x="3581" y="183"/>
                    <a:pt x="3439" y="1"/>
                    <a:pt x="3206"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2"/>
            <p:cNvSpPr/>
            <p:nvPr/>
          </p:nvSpPr>
          <p:spPr>
            <a:xfrm>
              <a:off x="6015650" y="3684175"/>
              <a:ext cx="126875" cy="34075"/>
            </a:xfrm>
            <a:custGeom>
              <a:rect b="b" l="l" r="r" t="t"/>
              <a:pathLst>
                <a:path extrusionOk="0" h="1363" w="5075">
                  <a:moveTo>
                    <a:pt x="353" y="0"/>
                  </a:moveTo>
                  <a:cubicBezTo>
                    <a:pt x="189" y="0"/>
                    <a:pt x="71" y="94"/>
                    <a:pt x="36" y="224"/>
                  </a:cubicBezTo>
                  <a:cubicBezTo>
                    <a:pt x="1" y="388"/>
                    <a:pt x="71" y="517"/>
                    <a:pt x="236" y="588"/>
                  </a:cubicBezTo>
                  <a:cubicBezTo>
                    <a:pt x="306" y="611"/>
                    <a:pt x="376" y="623"/>
                    <a:pt x="447" y="635"/>
                  </a:cubicBezTo>
                  <a:cubicBezTo>
                    <a:pt x="964" y="729"/>
                    <a:pt x="1492" y="811"/>
                    <a:pt x="2021" y="905"/>
                  </a:cubicBezTo>
                  <a:cubicBezTo>
                    <a:pt x="2843" y="1046"/>
                    <a:pt x="3665" y="1187"/>
                    <a:pt x="4487" y="1328"/>
                  </a:cubicBezTo>
                  <a:cubicBezTo>
                    <a:pt x="4581" y="1351"/>
                    <a:pt x="4663" y="1363"/>
                    <a:pt x="4757" y="1363"/>
                  </a:cubicBezTo>
                  <a:cubicBezTo>
                    <a:pt x="4910" y="1363"/>
                    <a:pt x="5027" y="1257"/>
                    <a:pt x="5051" y="1116"/>
                  </a:cubicBezTo>
                  <a:cubicBezTo>
                    <a:pt x="5074" y="975"/>
                    <a:pt x="4992" y="846"/>
                    <a:pt x="4839" y="787"/>
                  </a:cubicBezTo>
                  <a:cubicBezTo>
                    <a:pt x="4746" y="752"/>
                    <a:pt x="4652" y="740"/>
                    <a:pt x="4546" y="717"/>
                  </a:cubicBezTo>
                  <a:cubicBezTo>
                    <a:pt x="3242" y="494"/>
                    <a:pt x="1927" y="270"/>
                    <a:pt x="623" y="36"/>
                  </a:cubicBezTo>
                  <a:cubicBezTo>
                    <a:pt x="529" y="24"/>
                    <a:pt x="447" y="12"/>
                    <a:pt x="353"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2"/>
            <p:cNvSpPr/>
            <p:nvPr/>
          </p:nvSpPr>
          <p:spPr>
            <a:xfrm>
              <a:off x="5684750" y="3318350"/>
              <a:ext cx="57575" cy="97975"/>
            </a:xfrm>
            <a:custGeom>
              <a:rect b="b" l="l" r="r" t="t"/>
              <a:pathLst>
                <a:path extrusionOk="0" h="3919" w="2303">
                  <a:moveTo>
                    <a:pt x="314" y="1"/>
                  </a:moveTo>
                  <a:cubicBezTo>
                    <a:pt x="275" y="1"/>
                    <a:pt x="236" y="8"/>
                    <a:pt x="200" y="23"/>
                  </a:cubicBezTo>
                  <a:cubicBezTo>
                    <a:pt x="71" y="82"/>
                    <a:pt x="0" y="223"/>
                    <a:pt x="36" y="375"/>
                  </a:cubicBezTo>
                  <a:cubicBezTo>
                    <a:pt x="47" y="446"/>
                    <a:pt x="83" y="528"/>
                    <a:pt x="118" y="598"/>
                  </a:cubicBezTo>
                  <a:cubicBezTo>
                    <a:pt x="282" y="915"/>
                    <a:pt x="447" y="1244"/>
                    <a:pt x="611" y="1561"/>
                  </a:cubicBezTo>
                  <a:cubicBezTo>
                    <a:pt x="952" y="2231"/>
                    <a:pt x="1304" y="2912"/>
                    <a:pt x="1645" y="3582"/>
                  </a:cubicBezTo>
                  <a:cubicBezTo>
                    <a:pt x="1692" y="3664"/>
                    <a:pt x="1739" y="3758"/>
                    <a:pt x="1809" y="3828"/>
                  </a:cubicBezTo>
                  <a:cubicBezTo>
                    <a:pt x="1861" y="3888"/>
                    <a:pt x="1937" y="3919"/>
                    <a:pt x="2012" y="3919"/>
                  </a:cubicBezTo>
                  <a:cubicBezTo>
                    <a:pt x="2056" y="3919"/>
                    <a:pt x="2099" y="3908"/>
                    <a:pt x="2138" y="3887"/>
                  </a:cubicBezTo>
                  <a:cubicBezTo>
                    <a:pt x="2244" y="3840"/>
                    <a:pt x="2302" y="3746"/>
                    <a:pt x="2302" y="3570"/>
                  </a:cubicBezTo>
                  <a:cubicBezTo>
                    <a:pt x="2279" y="3523"/>
                    <a:pt x="2255" y="3429"/>
                    <a:pt x="2208" y="3347"/>
                  </a:cubicBezTo>
                  <a:cubicBezTo>
                    <a:pt x="1703" y="2337"/>
                    <a:pt x="1187" y="1338"/>
                    <a:pt x="670" y="328"/>
                  </a:cubicBezTo>
                  <a:cubicBezTo>
                    <a:pt x="635" y="258"/>
                    <a:pt x="599" y="187"/>
                    <a:pt x="552" y="129"/>
                  </a:cubicBezTo>
                  <a:cubicBezTo>
                    <a:pt x="487" y="39"/>
                    <a:pt x="400" y="1"/>
                    <a:pt x="314"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2"/>
            <p:cNvSpPr/>
            <p:nvPr/>
          </p:nvSpPr>
          <p:spPr>
            <a:xfrm>
              <a:off x="5647150" y="3468025"/>
              <a:ext cx="87825" cy="69225"/>
            </a:xfrm>
            <a:custGeom>
              <a:rect b="b" l="l" r="r" t="t"/>
              <a:pathLst>
                <a:path extrusionOk="0" h="2769" w="3513">
                  <a:moveTo>
                    <a:pt x="3185" y="0"/>
                  </a:moveTo>
                  <a:cubicBezTo>
                    <a:pt x="3169" y="0"/>
                    <a:pt x="3153" y="1"/>
                    <a:pt x="3137" y="2"/>
                  </a:cubicBezTo>
                  <a:cubicBezTo>
                    <a:pt x="3090" y="26"/>
                    <a:pt x="2984" y="61"/>
                    <a:pt x="2902" y="131"/>
                  </a:cubicBezTo>
                  <a:cubicBezTo>
                    <a:pt x="2009" y="801"/>
                    <a:pt x="1117" y="1482"/>
                    <a:pt x="236" y="2152"/>
                  </a:cubicBezTo>
                  <a:cubicBezTo>
                    <a:pt x="177" y="2198"/>
                    <a:pt x="118" y="2245"/>
                    <a:pt x="83" y="2304"/>
                  </a:cubicBezTo>
                  <a:cubicBezTo>
                    <a:pt x="1" y="2410"/>
                    <a:pt x="1" y="2527"/>
                    <a:pt x="71" y="2645"/>
                  </a:cubicBezTo>
                  <a:cubicBezTo>
                    <a:pt x="115" y="2723"/>
                    <a:pt x="196" y="2769"/>
                    <a:pt x="288" y="2769"/>
                  </a:cubicBezTo>
                  <a:cubicBezTo>
                    <a:pt x="321" y="2769"/>
                    <a:pt x="355" y="2763"/>
                    <a:pt x="389" y="2750"/>
                  </a:cubicBezTo>
                  <a:cubicBezTo>
                    <a:pt x="471" y="2727"/>
                    <a:pt x="553" y="2680"/>
                    <a:pt x="623" y="2621"/>
                  </a:cubicBezTo>
                  <a:cubicBezTo>
                    <a:pt x="1504" y="1952"/>
                    <a:pt x="2385" y="1282"/>
                    <a:pt x="3266" y="613"/>
                  </a:cubicBezTo>
                  <a:cubicBezTo>
                    <a:pt x="3325" y="578"/>
                    <a:pt x="3383" y="531"/>
                    <a:pt x="3419" y="472"/>
                  </a:cubicBezTo>
                  <a:cubicBezTo>
                    <a:pt x="3501" y="366"/>
                    <a:pt x="3513" y="249"/>
                    <a:pt x="3442" y="131"/>
                  </a:cubicBezTo>
                  <a:cubicBezTo>
                    <a:pt x="3400" y="47"/>
                    <a:pt x="3320" y="0"/>
                    <a:pt x="3185"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2"/>
            <p:cNvSpPr/>
            <p:nvPr/>
          </p:nvSpPr>
          <p:spPr>
            <a:xfrm>
              <a:off x="6153350" y="3904375"/>
              <a:ext cx="60525" cy="86500"/>
            </a:xfrm>
            <a:custGeom>
              <a:rect b="b" l="l" r="r" t="t"/>
              <a:pathLst>
                <a:path extrusionOk="0" h="3460" w="2421">
                  <a:moveTo>
                    <a:pt x="2033" y="1"/>
                  </a:moveTo>
                  <a:cubicBezTo>
                    <a:pt x="1998" y="24"/>
                    <a:pt x="1927" y="48"/>
                    <a:pt x="1868" y="95"/>
                  </a:cubicBezTo>
                  <a:cubicBezTo>
                    <a:pt x="1810" y="154"/>
                    <a:pt x="1774" y="224"/>
                    <a:pt x="1727" y="295"/>
                  </a:cubicBezTo>
                  <a:cubicBezTo>
                    <a:pt x="1211" y="1128"/>
                    <a:pt x="694" y="1974"/>
                    <a:pt x="177" y="2808"/>
                  </a:cubicBezTo>
                  <a:cubicBezTo>
                    <a:pt x="130" y="2890"/>
                    <a:pt x="83" y="2972"/>
                    <a:pt x="60" y="3055"/>
                  </a:cubicBezTo>
                  <a:cubicBezTo>
                    <a:pt x="1" y="3196"/>
                    <a:pt x="48" y="3348"/>
                    <a:pt x="177" y="3419"/>
                  </a:cubicBezTo>
                  <a:cubicBezTo>
                    <a:pt x="219" y="3446"/>
                    <a:pt x="268" y="3460"/>
                    <a:pt x="318" y="3460"/>
                  </a:cubicBezTo>
                  <a:cubicBezTo>
                    <a:pt x="394" y="3460"/>
                    <a:pt x="473" y="3429"/>
                    <a:pt x="529" y="3372"/>
                  </a:cubicBezTo>
                  <a:cubicBezTo>
                    <a:pt x="588" y="3313"/>
                    <a:pt x="635" y="3254"/>
                    <a:pt x="682" y="3184"/>
                  </a:cubicBezTo>
                  <a:cubicBezTo>
                    <a:pt x="1211" y="2315"/>
                    <a:pt x="1739" y="1446"/>
                    <a:pt x="2268" y="588"/>
                  </a:cubicBezTo>
                  <a:cubicBezTo>
                    <a:pt x="2315" y="518"/>
                    <a:pt x="2350" y="447"/>
                    <a:pt x="2373" y="365"/>
                  </a:cubicBezTo>
                  <a:cubicBezTo>
                    <a:pt x="2420" y="165"/>
                    <a:pt x="2279" y="1"/>
                    <a:pt x="2033"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2"/>
            <p:cNvSpPr/>
            <p:nvPr/>
          </p:nvSpPr>
          <p:spPr>
            <a:xfrm>
              <a:off x="6261125" y="3877550"/>
              <a:ext cx="94575" cy="48875"/>
            </a:xfrm>
            <a:custGeom>
              <a:rect b="b" l="l" r="r" t="t"/>
              <a:pathLst>
                <a:path extrusionOk="0" h="1955" w="3783">
                  <a:moveTo>
                    <a:pt x="334" y="1"/>
                  </a:moveTo>
                  <a:cubicBezTo>
                    <a:pt x="215" y="1"/>
                    <a:pt x="110" y="67"/>
                    <a:pt x="59" y="170"/>
                  </a:cubicBezTo>
                  <a:cubicBezTo>
                    <a:pt x="0" y="299"/>
                    <a:pt x="47" y="451"/>
                    <a:pt x="165" y="545"/>
                  </a:cubicBezTo>
                  <a:cubicBezTo>
                    <a:pt x="235" y="592"/>
                    <a:pt x="306" y="628"/>
                    <a:pt x="388" y="651"/>
                  </a:cubicBezTo>
                  <a:cubicBezTo>
                    <a:pt x="1304" y="1062"/>
                    <a:pt x="2232" y="1462"/>
                    <a:pt x="3148" y="1873"/>
                  </a:cubicBezTo>
                  <a:cubicBezTo>
                    <a:pt x="3230" y="1908"/>
                    <a:pt x="3324" y="1931"/>
                    <a:pt x="3383" y="1955"/>
                  </a:cubicBezTo>
                  <a:cubicBezTo>
                    <a:pt x="3441" y="1943"/>
                    <a:pt x="3465" y="1943"/>
                    <a:pt x="3500" y="1931"/>
                  </a:cubicBezTo>
                  <a:cubicBezTo>
                    <a:pt x="3759" y="1802"/>
                    <a:pt x="3782" y="1544"/>
                    <a:pt x="3547" y="1391"/>
                  </a:cubicBezTo>
                  <a:cubicBezTo>
                    <a:pt x="3488" y="1344"/>
                    <a:pt x="3418" y="1321"/>
                    <a:pt x="3359" y="1285"/>
                  </a:cubicBezTo>
                  <a:cubicBezTo>
                    <a:pt x="2431" y="886"/>
                    <a:pt x="1515" y="475"/>
                    <a:pt x="587" y="76"/>
                  </a:cubicBezTo>
                  <a:cubicBezTo>
                    <a:pt x="529" y="52"/>
                    <a:pt x="458" y="17"/>
                    <a:pt x="388" y="5"/>
                  </a:cubicBezTo>
                  <a:cubicBezTo>
                    <a:pt x="370" y="2"/>
                    <a:pt x="352" y="1"/>
                    <a:pt x="334"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2"/>
            <p:cNvSpPr/>
            <p:nvPr/>
          </p:nvSpPr>
          <p:spPr>
            <a:xfrm>
              <a:off x="6395300" y="3236400"/>
              <a:ext cx="94875" cy="30275"/>
            </a:xfrm>
            <a:custGeom>
              <a:rect b="b" l="l" r="r" t="t"/>
              <a:pathLst>
                <a:path extrusionOk="0" h="1211" w="3795">
                  <a:moveTo>
                    <a:pt x="388" y="1"/>
                  </a:moveTo>
                  <a:cubicBezTo>
                    <a:pt x="165" y="1"/>
                    <a:pt x="36" y="106"/>
                    <a:pt x="12" y="271"/>
                  </a:cubicBezTo>
                  <a:cubicBezTo>
                    <a:pt x="1" y="412"/>
                    <a:pt x="95" y="541"/>
                    <a:pt x="271" y="600"/>
                  </a:cubicBezTo>
                  <a:cubicBezTo>
                    <a:pt x="318" y="611"/>
                    <a:pt x="365" y="623"/>
                    <a:pt x="412" y="635"/>
                  </a:cubicBezTo>
                  <a:cubicBezTo>
                    <a:pt x="1386" y="823"/>
                    <a:pt x="2350" y="999"/>
                    <a:pt x="3313" y="1187"/>
                  </a:cubicBezTo>
                  <a:cubicBezTo>
                    <a:pt x="3371" y="1199"/>
                    <a:pt x="3418" y="1210"/>
                    <a:pt x="3465" y="1210"/>
                  </a:cubicBezTo>
                  <a:cubicBezTo>
                    <a:pt x="3630" y="1210"/>
                    <a:pt x="3747" y="1105"/>
                    <a:pt x="3771" y="964"/>
                  </a:cubicBezTo>
                  <a:cubicBezTo>
                    <a:pt x="3794" y="823"/>
                    <a:pt x="3735" y="694"/>
                    <a:pt x="3583" y="635"/>
                  </a:cubicBezTo>
                  <a:cubicBezTo>
                    <a:pt x="3512" y="600"/>
                    <a:pt x="3442" y="588"/>
                    <a:pt x="3383" y="576"/>
                  </a:cubicBezTo>
                  <a:cubicBezTo>
                    <a:pt x="2444" y="388"/>
                    <a:pt x="1504" y="212"/>
                    <a:pt x="564" y="24"/>
                  </a:cubicBezTo>
                  <a:cubicBezTo>
                    <a:pt x="506" y="12"/>
                    <a:pt x="435" y="12"/>
                    <a:pt x="388"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2"/>
            <p:cNvSpPr/>
            <p:nvPr/>
          </p:nvSpPr>
          <p:spPr>
            <a:xfrm>
              <a:off x="6492500" y="3492100"/>
              <a:ext cx="69025" cy="74275"/>
            </a:xfrm>
            <a:custGeom>
              <a:rect b="b" l="l" r="r" t="t"/>
              <a:pathLst>
                <a:path extrusionOk="0" h="2971" w="2761">
                  <a:moveTo>
                    <a:pt x="2439" y="0"/>
                  </a:moveTo>
                  <a:cubicBezTo>
                    <a:pt x="2364" y="0"/>
                    <a:pt x="2284" y="33"/>
                    <a:pt x="2208" y="96"/>
                  </a:cubicBezTo>
                  <a:cubicBezTo>
                    <a:pt x="2138" y="155"/>
                    <a:pt x="2079" y="225"/>
                    <a:pt x="2020" y="296"/>
                  </a:cubicBezTo>
                  <a:cubicBezTo>
                    <a:pt x="1421" y="965"/>
                    <a:pt x="811" y="1647"/>
                    <a:pt x="212" y="2316"/>
                  </a:cubicBezTo>
                  <a:cubicBezTo>
                    <a:pt x="165" y="2375"/>
                    <a:pt x="106" y="2422"/>
                    <a:pt x="71" y="2480"/>
                  </a:cubicBezTo>
                  <a:cubicBezTo>
                    <a:pt x="35" y="2539"/>
                    <a:pt x="24" y="2610"/>
                    <a:pt x="0" y="2657"/>
                  </a:cubicBezTo>
                  <a:cubicBezTo>
                    <a:pt x="12" y="2786"/>
                    <a:pt x="59" y="2868"/>
                    <a:pt x="141" y="2927"/>
                  </a:cubicBezTo>
                  <a:cubicBezTo>
                    <a:pt x="194" y="2956"/>
                    <a:pt x="250" y="2971"/>
                    <a:pt x="304" y="2971"/>
                  </a:cubicBezTo>
                  <a:cubicBezTo>
                    <a:pt x="358" y="2971"/>
                    <a:pt x="411" y="2956"/>
                    <a:pt x="458" y="2927"/>
                  </a:cubicBezTo>
                  <a:cubicBezTo>
                    <a:pt x="540" y="2868"/>
                    <a:pt x="611" y="2786"/>
                    <a:pt x="681" y="2715"/>
                  </a:cubicBezTo>
                  <a:cubicBezTo>
                    <a:pt x="1292" y="2034"/>
                    <a:pt x="1903" y="1353"/>
                    <a:pt x="2514" y="672"/>
                  </a:cubicBezTo>
                  <a:cubicBezTo>
                    <a:pt x="2560" y="613"/>
                    <a:pt x="2607" y="566"/>
                    <a:pt x="2654" y="507"/>
                  </a:cubicBezTo>
                  <a:cubicBezTo>
                    <a:pt x="2760" y="343"/>
                    <a:pt x="2748" y="178"/>
                    <a:pt x="2619" y="73"/>
                  </a:cubicBezTo>
                  <a:cubicBezTo>
                    <a:pt x="2565" y="24"/>
                    <a:pt x="2504" y="0"/>
                    <a:pt x="2439"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2"/>
            <p:cNvSpPr/>
            <p:nvPr/>
          </p:nvSpPr>
          <p:spPr>
            <a:xfrm>
              <a:off x="5772825" y="3441925"/>
              <a:ext cx="92525" cy="33925"/>
            </a:xfrm>
            <a:custGeom>
              <a:rect b="b" l="l" r="r" t="t"/>
              <a:pathLst>
                <a:path extrusionOk="0" h="1357" w="3701">
                  <a:moveTo>
                    <a:pt x="365" y="1"/>
                  </a:moveTo>
                  <a:cubicBezTo>
                    <a:pt x="165" y="13"/>
                    <a:pt x="59" y="95"/>
                    <a:pt x="24" y="248"/>
                  </a:cubicBezTo>
                  <a:cubicBezTo>
                    <a:pt x="1" y="365"/>
                    <a:pt x="59" y="506"/>
                    <a:pt x="189" y="565"/>
                  </a:cubicBezTo>
                  <a:cubicBezTo>
                    <a:pt x="259" y="600"/>
                    <a:pt x="318" y="623"/>
                    <a:pt x="388" y="635"/>
                  </a:cubicBezTo>
                  <a:cubicBezTo>
                    <a:pt x="1304" y="870"/>
                    <a:pt x="2220" y="1105"/>
                    <a:pt x="3137" y="1328"/>
                  </a:cubicBezTo>
                  <a:cubicBezTo>
                    <a:pt x="3205" y="1345"/>
                    <a:pt x="3274" y="1356"/>
                    <a:pt x="3338" y="1356"/>
                  </a:cubicBezTo>
                  <a:cubicBezTo>
                    <a:pt x="3362" y="1356"/>
                    <a:pt x="3385" y="1355"/>
                    <a:pt x="3407" y="1352"/>
                  </a:cubicBezTo>
                  <a:cubicBezTo>
                    <a:pt x="3548" y="1352"/>
                    <a:pt x="3642" y="1258"/>
                    <a:pt x="3665" y="1140"/>
                  </a:cubicBezTo>
                  <a:cubicBezTo>
                    <a:pt x="3700" y="1023"/>
                    <a:pt x="3653" y="894"/>
                    <a:pt x="3536" y="823"/>
                  </a:cubicBezTo>
                  <a:cubicBezTo>
                    <a:pt x="3477" y="788"/>
                    <a:pt x="3395" y="764"/>
                    <a:pt x="3313" y="741"/>
                  </a:cubicBezTo>
                  <a:cubicBezTo>
                    <a:pt x="2397" y="506"/>
                    <a:pt x="1469" y="271"/>
                    <a:pt x="541" y="36"/>
                  </a:cubicBezTo>
                  <a:cubicBezTo>
                    <a:pt x="471" y="24"/>
                    <a:pt x="400" y="13"/>
                    <a:pt x="365"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2"/>
            <p:cNvSpPr/>
            <p:nvPr/>
          </p:nvSpPr>
          <p:spPr>
            <a:xfrm>
              <a:off x="6306050" y="3107650"/>
              <a:ext cx="38775" cy="89000"/>
            </a:xfrm>
            <a:custGeom>
              <a:rect b="b" l="l" r="r" t="t"/>
              <a:pathLst>
                <a:path extrusionOk="0" h="3560" w="1551">
                  <a:moveTo>
                    <a:pt x="301" y="0"/>
                  </a:moveTo>
                  <a:cubicBezTo>
                    <a:pt x="267" y="0"/>
                    <a:pt x="233" y="6"/>
                    <a:pt x="200" y="18"/>
                  </a:cubicBezTo>
                  <a:cubicBezTo>
                    <a:pt x="82" y="53"/>
                    <a:pt x="0" y="159"/>
                    <a:pt x="12" y="288"/>
                  </a:cubicBezTo>
                  <a:cubicBezTo>
                    <a:pt x="12" y="382"/>
                    <a:pt x="35" y="476"/>
                    <a:pt x="59" y="558"/>
                  </a:cubicBezTo>
                  <a:cubicBezTo>
                    <a:pt x="341" y="1428"/>
                    <a:pt x="611" y="2308"/>
                    <a:pt x="893" y="3177"/>
                  </a:cubicBezTo>
                  <a:cubicBezTo>
                    <a:pt x="916" y="3260"/>
                    <a:pt x="940" y="3330"/>
                    <a:pt x="987" y="3401"/>
                  </a:cubicBezTo>
                  <a:cubicBezTo>
                    <a:pt x="1040" y="3506"/>
                    <a:pt x="1132" y="3559"/>
                    <a:pt x="1235" y="3559"/>
                  </a:cubicBezTo>
                  <a:cubicBezTo>
                    <a:pt x="1269" y="3559"/>
                    <a:pt x="1304" y="3553"/>
                    <a:pt x="1339" y="3542"/>
                  </a:cubicBezTo>
                  <a:cubicBezTo>
                    <a:pt x="1468" y="3506"/>
                    <a:pt x="1551" y="3389"/>
                    <a:pt x="1539" y="3213"/>
                  </a:cubicBezTo>
                  <a:cubicBezTo>
                    <a:pt x="1527" y="3177"/>
                    <a:pt x="1515" y="3119"/>
                    <a:pt x="1504" y="3072"/>
                  </a:cubicBezTo>
                  <a:cubicBezTo>
                    <a:pt x="1210" y="2156"/>
                    <a:pt x="928" y="1240"/>
                    <a:pt x="634" y="335"/>
                  </a:cubicBezTo>
                  <a:cubicBezTo>
                    <a:pt x="611" y="265"/>
                    <a:pt x="587" y="194"/>
                    <a:pt x="540" y="136"/>
                  </a:cubicBezTo>
                  <a:cubicBezTo>
                    <a:pt x="488" y="48"/>
                    <a:pt x="397" y="0"/>
                    <a:pt x="301"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2"/>
            <p:cNvSpPr/>
            <p:nvPr/>
          </p:nvSpPr>
          <p:spPr>
            <a:xfrm>
              <a:off x="6191525" y="3761500"/>
              <a:ext cx="38800" cy="86225"/>
            </a:xfrm>
            <a:custGeom>
              <a:rect b="b" l="l" r="r" t="t"/>
              <a:pathLst>
                <a:path extrusionOk="0" h="3449" w="1552">
                  <a:moveTo>
                    <a:pt x="333" y="1"/>
                  </a:moveTo>
                  <a:cubicBezTo>
                    <a:pt x="301" y="1"/>
                    <a:pt x="269" y="7"/>
                    <a:pt x="236" y="20"/>
                  </a:cubicBezTo>
                  <a:cubicBezTo>
                    <a:pt x="83" y="78"/>
                    <a:pt x="1" y="231"/>
                    <a:pt x="48" y="407"/>
                  </a:cubicBezTo>
                  <a:cubicBezTo>
                    <a:pt x="48" y="466"/>
                    <a:pt x="71" y="513"/>
                    <a:pt x="83" y="560"/>
                  </a:cubicBezTo>
                  <a:cubicBezTo>
                    <a:pt x="365" y="1406"/>
                    <a:pt x="635" y="2239"/>
                    <a:pt x="905" y="3085"/>
                  </a:cubicBezTo>
                  <a:cubicBezTo>
                    <a:pt x="940" y="3167"/>
                    <a:pt x="964" y="3238"/>
                    <a:pt x="1011" y="3308"/>
                  </a:cubicBezTo>
                  <a:cubicBezTo>
                    <a:pt x="1066" y="3400"/>
                    <a:pt x="1164" y="3449"/>
                    <a:pt x="1266" y="3449"/>
                  </a:cubicBezTo>
                  <a:cubicBezTo>
                    <a:pt x="1295" y="3449"/>
                    <a:pt x="1323" y="3445"/>
                    <a:pt x="1351" y="3437"/>
                  </a:cubicBezTo>
                  <a:cubicBezTo>
                    <a:pt x="1469" y="3390"/>
                    <a:pt x="1551" y="3273"/>
                    <a:pt x="1551" y="3085"/>
                  </a:cubicBezTo>
                  <a:cubicBezTo>
                    <a:pt x="1539" y="3050"/>
                    <a:pt x="1516" y="2968"/>
                    <a:pt x="1492" y="2897"/>
                  </a:cubicBezTo>
                  <a:cubicBezTo>
                    <a:pt x="1222" y="2052"/>
                    <a:pt x="952" y="1206"/>
                    <a:pt x="670" y="360"/>
                  </a:cubicBezTo>
                  <a:cubicBezTo>
                    <a:pt x="658" y="313"/>
                    <a:pt x="635" y="266"/>
                    <a:pt x="623" y="219"/>
                  </a:cubicBezTo>
                  <a:cubicBezTo>
                    <a:pt x="550" y="81"/>
                    <a:pt x="447" y="1"/>
                    <a:pt x="333"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2"/>
            <p:cNvSpPr/>
            <p:nvPr/>
          </p:nvSpPr>
          <p:spPr>
            <a:xfrm>
              <a:off x="5997150" y="3192750"/>
              <a:ext cx="36725" cy="81800"/>
            </a:xfrm>
            <a:custGeom>
              <a:rect b="b" l="l" r="r" t="t"/>
              <a:pathLst>
                <a:path extrusionOk="0" h="3272" w="1469">
                  <a:moveTo>
                    <a:pt x="297" y="0"/>
                  </a:moveTo>
                  <a:cubicBezTo>
                    <a:pt x="276" y="0"/>
                    <a:pt x="256" y="3"/>
                    <a:pt x="236" y="8"/>
                  </a:cubicBezTo>
                  <a:cubicBezTo>
                    <a:pt x="95" y="44"/>
                    <a:pt x="1" y="185"/>
                    <a:pt x="12" y="361"/>
                  </a:cubicBezTo>
                  <a:cubicBezTo>
                    <a:pt x="24" y="419"/>
                    <a:pt x="36" y="478"/>
                    <a:pt x="59" y="537"/>
                  </a:cubicBezTo>
                  <a:cubicBezTo>
                    <a:pt x="318" y="1324"/>
                    <a:pt x="564" y="2122"/>
                    <a:pt x="823" y="2921"/>
                  </a:cubicBezTo>
                  <a:cubicBezTo>
                    <a:pt x="846" y="2992"/>
                    <a:pt x="870" y="3050"/>
                    <a:pt x="905" y="3109"/>
                  </a:cubicBezTo>
                  <a:cubicBezTo>
                    <a:pt x="971" y="3213"/>
                    <a:pt x="1076" y="3272"/>
                    <a:pt x="1176" y="3272"/>
                  </a:cubicBezTo>
                  <a:cubicBezTo>
                    <a:pt x="1200" y="3272"/>
                    <a:pt x="1223" y="3268"/>
                    <a:pt x="1246" y="3262"/>
                  </a:cubicBezTo>
                  <a:cubicBezTo>
                    <a:pt x="1375" y="3215"/>
                    <a:pt x="1469" y="3074"/>
                    <a:pt x="1457" y="2909"/>
                  </a:cubicBezTo>
                  <a:cubicBezTo>
                    <a:pt x="1445" y="2874"/>
                    <a:pt x="1434" y="2827"/>
                    <a:pt x="1422" y="2780"/>
                  </a:cubicBezTo>
                  <a:cubicBezTo>
                    <a:pt x="1163" y="1970"/>
                    <a:pt x="905" y="1148"/>
                    <a:pt x="635" y="337"/>
                  </a:cubicBezTo>
                  <a:cubicBezTo>
                    <a:pt x="623" y="290"/>
                    <a:pt x="600" y="243"/>
                    <a:pt x="588" y="196"/>
                  </a:cubicBezTo>
                  <a:cubicBezTo>
                    <a:pt x="519" y="77"/>
                    <a:pt x="407" y="0"/>
                    <a:pt x="297"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2"/>
            <p:cNvSpPr/>
            <p:nvPr/>
          </p:nvSpPr>
          <p:spPr>
            <a:xfrm>
              <a:off x="5893225" y="3707300"/>
              <a:ext cx="61675" cy="64550"/>
            </a:xfrm>
            <a:custGeom>
              <a:rect b="b" l="l" r="r" t="t"/>
              <a:pathLst>
                <a:path extrusionOk="0" h="2582" w="2467">
                  <a:moveTo>
                    <a:pt x="2164" y="0"/>
                  </a:moveTo>
                  <a:cubicBezTo>
                    <a:pt x="2099" y="0"/>
                    <a:pt x="2032" y="21"/>
                    <a:pt x="1973" y="62"/>
                  </a:cubicBezTo>
                  <a:cubicBezTo>
                    <a:pt x="1914" y="97"/>
                    <a:pt x="1867" y="144"/>
                    <a:pt x="1821" y="203"/>
                  </a:cubicBezTo>
                  <a:cubicBezTo>
                    <a:pt x="1269" y="790"/>
                    <a:pt x="717" y="1377"/>
                    <a:pt x="165" y="1965"/>
                  </a:cubicBezTo>
                  <a:cubicBezTo>
                    <a:pt x="129" y="2000"/>
                    <a:pt x="82" y="2047"/>
                    <a:pt x="59" y="2094"/>
                  </a:cubicBezTo>
                  <a:cubicBezTo>
                    <a:pt x="24" y="2152"/>
                    <a:pt x="12" y="2211"/>
                    <a:pt x="0" y="2246"/>
                  </a:cubicBezTo>
                  <a:cubicBezTo>
                    <a:pt x="0" y="2376"/>
                    <a:pt x="35" y="2470"/>
                    <a:pt x="129" y="2528"/>
                  </a:cubicBezTo>
                  <a:cubicBezTo>
                    <a:pt x="176" y="2564"/>
                    <a:pt x="229" y="2581"/>
                    <a:pt x="282" y="2581"/>
                  </a:cubicBezTo>
                  <a:cubicBezTo>
                    <a:pt x="335" y="2581"/>
                    <a:pt x="388" y="2564"/>
                    <a:pt x="435" y="2528"/>
                  </a:cubicBezTo>
                  <a:cubicBezTo>
                    <a:pt x="493" y="2493"/>
                    <a:pt x="552" y="2446"/>
                    <a:pt x="599" y="2399"/>
                  </a:cubicBezTo>
                  <a:cubicBezTo>
                    <a:pt x="1163" y="1800"/>
                    <a:pt x="1727" y="1189"/>
                    <a:pt x="2290" y="590"/>
                  </a:cubicBezTo>
                  <a:cubicBezTo>
                    <a:pt x="2337" y="543"/>
                    <a:pt x="2384" y="485"/>
                    <a:pt x="2408" y="426"/>
                  </a:cubicBezTo>
                  <a:cubicBezTo>
                    <a:pt x="2466" y="297"/>
                    <a:pt x="2431" y="144"/>
                    <a:pt x="2337" y="62"/>
                  </a:cubicBezTo>
                  <a:cubicBezTo>
                    <a:pt x="2290" y="21"/>
                    <a:pt x="2229" y="0"/>
                    <a:pt x="2164" y="0"/>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2"/>
            <p:cNvSpPr/>
            <p:nvPr/>
          </p:nvSpPr>
          <p:spPr>
            <a:xfrm>
              <a:off x="6363875" y="3561725"/>
              <a:ext cx="79600" cy="30575"/>
            </a:xfrm>
            <a:custGeom>
              <a:rect b="b" l="l" r="r" t="t"/>
              <a:pathLst>
                <a:path extrusionOk="0" h="1223" w="3184">
                  <a:moveTo>
                    <a:pt x="353" y="1"/>
                  </a:moveTo>
                  <a:cubicBezTo>
                    <a:pt x="177" y="1"/>
                    <a:pt x="60" y="95"/>
                    <a:pt x="24" y="247"/>
                  </a:cubicBezTo>
                  <a:cubicBezTo>
                    <a:pt x="1" y="365"/>
                    <a:pt x="60" y="506"/>
                    <a:pt x="189" y="565"/>
                  </a:cubicBezTo>
                  <a:cubicBezTo>
                    <a:pt x="259" y="600"/>
                    <a:pt x="330" y="612"/>
                    <a:pt x="389" y="635"/>
                  </a:cubicBezTo>
                  <a:cubicBezTo>
                    <a:pt x="1152" y="823"/>
                    <a:pt x="1915" y="1011"/>
                    <a:pt x="2679" y="1199"/>
                  </a:cubicBezTo>
                  <a:cubicBezTo>
                    <a:pt x="2737" y="1211"/>
                    <a:pt x="2808" y="1222"/>
                    <a:pt x="2878" y="1222"/>
                  </a:cubicBezTo>
                  <a:cubicBezTo>
                    <a:pt x="3008" y="1222"/>
                    <a:pt x="3113" y="1128"/>
                    <a:pt x="3149" y="1011"/>
                  </a:cubicBezTo>
                  <a:cubicBezTo>
                    <a:pt x="3184" y="882"/>
                    <a:pt x="3137" y="752"/>
                    <a:pt x="3019" y="682"/>
                  </a:cubicBezTo>
                  <a:cubicBezTo>
                    <a:pt x="2949" y="635"/>
                    <a:pt x="2867" y="612"/>
                    <a:pt x="2796" y="600"/>
                  </a:cubicBezTo>
                  <a:cubicBezTo>
                    <a:pt x="2033" y="400"/>
                    <a:pt x="1269" y="224"/>
                    <a:pt x="506" y="36"/>
                  </a:cubicBezTo>
                  <a:cubicBezTo>
                    <a:pt x="447" y="24"/>
                    <a:pt x="389" y="13"/>
                    <a:pt x="353"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2"/>
            <p:cNvSpPr/>
            <p:nvPr/>
          </p:nvSpPr>
          <p:spPr>
            <a:xfrm>
              <a:off x="6274325" y="3262225"/>
              <a:ext cx="55175" cy="53450"/>
            </a:xfrm>
            <a:custGeom>
              <a:rect b="b" l="l" r="r" t="t"/>
              <a:pathLst>
                <a:path extrusionOk="0" h="2138" w="2207">
                  <a:moveTo>
                    <a:pt x="1849" y="1"/>
                  </a:moveTo>
                  <a:cubicBezTo>
                    <a:pt x="1844" y="1"/>
                    <a:pt x="1838" y="1"/>
                    <a:pt x="1833" y="1"/>
                  </a:cubicBezTo>
                  <a:cubicBezTo>
                    <a:pt x="1692" y="1"/>
                    <a:pt x="1598" y="95"/>
                    <a:pt x="1504" y="189"/>
                  </a:cubicBezTo>
                  <a:cubicBezTo>
                    <a:pt x="1081" y="635"/>
                    <a:pt x="658" y="1070"/>
                    <a:pt x="224" y="1504"/>
                  </a:cubicBezTo>
                  <a:cubicBezTo>
                    <a:pt x="165" y="1563"/>
                    <a:pt x="118" y="1634"/>
                    <a:pt x="71" y="1692"/>
                  </a:cubicBezTo>
                  <a:cubicBezTo>
                    <a:pt x="1" y="1822"/>
                    <a:pt x="24" y="1963"/>
                    <a:pt x="130" y="2056"/>
                  </a:cubicBezTo>
                  <a:cubicBezTo>
                    <a:pt x="190" y="2110"/>
                    <a:pt x="258" y="2137"/>
                    <a:pt x="330" y="2137"/>
                  </a:cubicBezTo>
                  <a:cubicBezTo>
                    <a:pt x="383" y="2137"/>
                    <a:pt x="439" y="2122"/>
                    <a:pt x="494" y="2092"/>
                  </a:cubicBezTo>
                  <a:cubicBezTo>
                    <a:pt x="553" y="2045"/>
                    <a:pt x="600" y="1998"/>
                    <a:pt x="647" y="1951"/>
                  </a:cubicBezTo>
                  <a:cubicBezTo>
                    <a:pt x="1081" y="1504"/>
                    <a:pt x="1516" y="1058"/>
                    <a:pt x="1950" y="612"/>
                  </a:cubicBezTo>
                  <a:cubicBezTo>
                    <a:pt x="2009" y="553"/>
                    <a:pt x="2068" y="494"/>
                    <a:pt x="2103" y="424"/>
                  </a:cubicBezTo>
                  <a:cubicBezTo>
                    <a:pt x="2206" y="229"/>
                    <a:pt x="2063" y="1"/>
                    <a:pt x="1849" y="1"/>
                  </a:cubicBezTo>
                  <a:close/>
                </a:path>
              </a:pathLst>
            </a:custGeom>
            <a:solidFill>
              <a:srgbClr val="96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2"/>
            <p:cNvSpPr/>
            <p:nvPr/>
          </p:nvSpPr>
          <p:spPr>
            <a:xfrm>
              <a:off x="5821275" y="3738175"/>
              <a:ext cx="114550" cy="113125"/>
            </a:xfrm>
            <a:custGeom>
              <a:rect b="b" l="l" r="r" t="t"/>
              <a:pathLst>
                <a:path extrusionOk="0" h="4525" w="4582">
                  <a:moveTo>
                    <a:pt x="2276" y="1"/>
                  </a:moveTo>
                  <a:cubicBezTo>
                    <a:pt x="2262" y="1"/>
                    <a:pt x="2247" y="1"/>
                    <a:pt x="2232" y="1"/>
                  </a:cubicBezTo>
                  <a:cubicBezTo>
                    <a:pt x="975" y="37"/>
                    <a:pt x="1" y="1058"/>
                    <a:pt x="24" y="2315"/>
                  </a:cubicBezTo>
                  <a:cubicBezTo>
                    <a:pt x="59" y="3532"/>
                    <a:pt x="1069" y="4525"/>
                    <a:pt x="2289" y="4525"/>
                  </a:cubicBezTo>
                  <a:cubicBezTo>
                    <a:pt x="2317" y="4525"/>
                    <a:pt x="2345" y="4524"/>
                    <a:pt x="2373" y="4523"/>
                  </a:cubicBezTo>
                  <a:cubicBezTo>
                    <a:pt x="3583" y="4476"/>
                    <a:pt x="4581" y="3501"/>
                    <a:pt x="4558" y="2186"/>
                  </a:cubicBezTo>
                  <a:cubicBezTo>
                    <a:pt x="4534" y="967"/>
                    <a:pt x="3502" y="1"/>
                    <a:pt x="2276" y="1"/>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2"/>
            <p:cNvSpPr/>
            <p:nvPr/>
          </p:nvSpPr>
          <p:spPr>
            <a:xfrm>
              <a:off x="5938725" y="3115400"/>
              <a:ext cx="114525" cy="113125"/>
            </a:xfrm>
            <a:custGeom>
              <a:rect b="b" l="l" r="r" t="t"/>
              <a:pathLst>
                <a:path extrusionOk="0" h="4525" w="4581">
                  <a:moveTo>
                    <a:pt x="2298" y="1"/>
                  </a:moveTo>
                  <a:cubicBezTo>
                    <a:pt x="2276" y="1"/>
                    <a:pt x="2254" y="1"/>
                    <a:pt x="2232" y="2"/>
                  </a:cubicBezTo>
                  <a:cubicBezTo>
                    <a:pt x="975" y="37"/>
                    <a:pt x="1" y="1059"/>
                    <a:pt x="36" y="2315"/>
                  </a:cubicBezTo>
                  <a:cubicBezTo>
                    <a:pt x="70" y="3539"/>
                    <a:pt x="1081" y="4524"/>
                    <a:pt x="2308" y="4524"/>
                  </a:cubicBezTo>
                  <a:cubicBezTo>
                    <a:pt x="2330" y="4524"/>
                    <a:pt x="2351" y="4524"/>
                    <a:pt x="2373" y="4524"/>
                  </a:cubicBezTo>
                  <a:cubicBezTo>
                    <a:pt x="3583" y="4477"/>
                    <a:pt x="4581" y="3502"/>
                    <a:pt x="4557" y="2186"/>
                  </a:cubicBezTo>
                  <a:cubicBezTo>
                    <a:pt x="4546" y="963"/>
                    <a:pt x="3525" y="1"/>
                    <a:pt x="2298"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2"/>
            <p:cNvSpPr/>
            <p:nvPr/>
          </p:nvSpPr>
          <p:spPr>
            <a:xfrm>
              <a:off x="6085825" y="3963075"/>
              <a:ext cx="114825" cy="113150"/>
            </a:xfrm>
            <a:custGeom>
              <a:rect b="b" l="l" r="r" t="t"/>
              <a:pathLst>
                <a:path extrusionOk="0" h="4526" w="4593">
                  <a:moveTo>
                    <a:pt x="2298" y="1"/>
                  </a:moveTo>
                  <a:cubicBezTo>
                    <a:pt x="2276" y="1"/>
                    <a:pt x="2254" y="1"/>
                    <a:pt x="2232" y="2"/>
                  </a:cubicBezTo>
                  <a:cubicBezTo>
                    <a:pt x="975" y="37"/>
                    <a:pt x="1" y="1071"/>
                    <a:pt x="36" y="2327"/>
                  </a:cubicBezTo>
                  <a:cubicBezTo>
                    <a:pt x="70" y="3544"/>
                    <a:pt x="1081" y="4525"/>
                    <a:pt x="2289" y="4525"/>
                  </a:cubicBezTo>
                  <a:cubicBezTo>
                    <a:pt x="2317" y="4525"/>
                    <a:pt x="2345" y="4525"/>
                    <a:pt x="2373" y="4524"/>
                  </a:cubicBezTo>
                  <a:cubicBezTo>
                    <a:pt x="3583" y="4477"/>
                    <a:pt x="4593" y="3502"/>
                    <a:pt x="4569" y="2186"/>
                  </a:cubicBezTo>
                  <a:cubicBezTo>
                    <a:pt x="4535" y="963"/>
                    <a:pt x="3525" y="1"/>
                    <a:pt x="2298"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2"/>
            <p:cNvSpPr/>
            <p:nvPr/>
          </p:nvSpPr>
          <p:spPr>
            <a:xfrm>
              <a:off x="6170675" y="3827150"/>
              <a:ext cx="114550" cy="113125"/>
            </a:xfrm>
            <a:custGeom>
              <a:rect b="b" l="l" r="r" t="t"/>
              <a:pathLst>
                <a:path extrusionOk="0" h="4525" w="4582">
                  <a:moveTo>
                    <a:pt x="2287" y="0"/>
                  </a:moveTo>
                  <a:cubicBezTo>
                    <a:pt x="2265" y="0"/>
                    <a:pt x="2243" y="0"/>
                    <a:pt x="2221" y="1"/>
                  </a:cubicBezTo>
                  <a:cubicBezTo>
                    <a:pt x="976" y="36"/>
                    <a:pt x="1" y="1070"/>
                    <a:pt x="24" y="2327"/>
                  </a:cubicBezTo>
                  <a:cubicBezTo>
                    <a:pt x="59" y="3532"/>
                    <a:pt x="1070" y="4524"/>
                    <a:pt x="2289" y="4524"/>
                  </a:cubicBezTo>
                  <a:cubicBezTo>
                    <a:pt x="2317" y="4524"/>
                    <a:pt x="2345" y="4524"/>
                    <a:pt x="2373" y="4523"/>
                  </a:cubicBezTo>
                  <a:cubicBezTo>
                    <a:pt x="3583" y="4476"/>
                    <a:pt x="4581" y="3501"/>
                    <a:pt x="4558" y="2186"/>
                  </a:cubicBezTo>
                  <a:cubicBezTo>
                    <a:pt x="4535" y="962"/>
                    <a:pt x="3525" y="0"/>
                    <a:pt x="2287"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2"/>
            <p:cNvSpPr/>
            <p:nvPr/>
          </p:nvSpPr>
          <p:spPr>
            <a:xfrm>
              <a:off x="6235575" y="3015275"/>
              <a:ext cx="114825" cy="113150"/>
            </a:xfrm>
            <a:custGeom>
              <a:rect b="b" l="l" r="r" t="t"/>
              <a:pathLst>
                <a:path extrusionOk="0" h="4526" w="4593">
                  <a:moveTo>
                    <a:pt x="2298" y="1"/>
                  </a:moveTo>
                  <a:cubicBezTo>
                    <a:pt x="2276" y="1"/>
                    <a:pt x="2254" y="1"/>
                    <a:pt x="2232" y="2"/>
                  </a:cubicBezTo>
                  <a:cubicBezTo>
                    <a:pt x="975" y="37"/>
                    <a:pt x="0" y="1071"/>
                    <a:pt x="36" y="2327"/>
                  </a:cubicBezTo>
                  <a:cubicBezTo>
                    <a:pt x="82" y="3544"/>
                    <a:pt x="1081" y="4525"/>
                    <a:pt x="2300" y="4525"/>
                  </a:cubicBezTo>
                  <a:cubicBezTo>
                    <a:pt x="2328" y="4525"/>
                    <a:pt x="2356" y="4525"/>
                    <a:pt x="2385" y="4524"/>
                  </a:cubicBezTo>
                  <a:cubicBezTo>
                    <a:pt x="3594" y="4477"/>
                    <a:pt x="4593" y="3502"/>
                    <a:pt x="4569" y="2186"/>
                  </a:cubicBezTo>
                  <a:cubicBezTo>
                    <a:pt x="4546" y="963"/>
                    <a:pt x="3525" y="1"/>
                    <a:pt x="2298"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2"/>
            <p:cNvSpPr/>
            <p:nvPr/>
          </p:nvSpPr>
          <p:spPr>
            <a:xfrm>
              <a:off x="6322200" y="3879700"/>
              <a:ext cx="114525" cy="113100"/>
            </a:xfrm>
            <a:custGeom>
              <a:rect b="b" l="l" r="r" t="t"/>
              <a:pathLst>
                <a:path extrusionOk="0" h="4524" w="4581">
                  <a:moveTo>
                    <a:pt x="2298" y="0"/>
                  </a:moveTo>
                  <a:cubicBezTo>
                    <a:pt x="2276" y="0"/>
                    <a:pt x="2254" y="1"/>
                    <a:pt x="2232" y="1"/>
                  </a:cubicBezTo>
                  <a:cubicBezTo>
                    <a:pt x="975" y="37"/>
                    <a:pt x="0" y="1058"/>
                    <a:pt x="35" y="2315"/>
                  </a:cubicBezTo>
                  <a:cubicBezTo>
                    <a:pt x="58" y="3539"/>
                    <a:pt x="1080" y="4524"/>
                    <a:pt x="2308" y="4524"/>
                  </a:cubicBezTo>
                  <a:cubicBezTo>
                    <a:pt x="2330" y="4524"/>
                    <a:pt x="2351" y="4524"/>
                    <a:pt x="2373" y="4523"/>
                  </a:cubicBezTo>
                  <a:cubicBezTo>
                    <a:pt x="3571" y="4476"/>
                    <a:pt x="4581" y="3513"/>
                    <a:pt x="4557" y="2186"/>
                  </a:cubicBezTo>
                  <a:cubicBezTo>
                    <a:pt x="4546" y="963"/>
                    <a:pt x="3525" y="0"/>
                    <a:pt x="2298"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2"/>
            <p:cNvSpPr/>
            <p:nvPr/>
          </p:nvSpPr>
          <p:spPr>
            <a:xfrm>
              <a:off x="6409100" y="3531750"/>
              <a:ext cx="114550" cy="113150"/>
            </a:xfrm>
            <a:custGeom>
              <a:rect b="b" l="l" r="r" t="t"/>
              <a:pathLst>
                <a:path extrusionOk="0" h="4526" w="4582">
                  <a:moveTo>
                    <a:pt x="2298" y="1"/>
                  </a:moveTo>
                  <a:cubicBezTo>
                    <a:pt x="2276" y="1"/>
                    <a:pt x="2254" y="1"/>
                    <a:pt x="2232" y="2"/>
                  </a:cubicBezTo>
                  <a:cubicBezTo>
                    <a:pt x="975" y="25"/>
                    <a:pt x="1" y="1059"/>
                    <a:pt x="24" y="2304"/>
                  </a:cubicBezTo>
                  <a:cubicBezTo>
                    <a:pt x="59" y="3532"/>
                    <a:pt x="1069" y="4525"/>
                    <a:pt x="2289" y="4525"/>
                  </a:cubicBezTo>
                  <a:cubicBezTo>
                    <a:pt x="2317" y="4525"/>
                    <a:pt x="2345" y="4525"/>
                    <a:pt x="2373" y="4524"/>
                  </a:cubicBezTo>
                  <a:cubicBezTo>
                    <a:pt x="3583" y="4477"/>
                    <a:pt x="4581" y="3490"/>
                    <a:pt x="4558" y="2175"/>
                  </a:cubicBezTo>
                  <a:cubicBezTo>
                    <a:pt x="4535" y="963"/>
                    <a:pt x="3514" y="1"/>
                    <a:pt x="2298"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2"/>
            <p:cNvSpPr/>
            <p:nvPr/>
          </p:nvSpPr>
          <p:spPr>
            <a:xfrm>
              <a:off x="6468700" y="3212600"/>
              <a:ext cx="114825" cy="113125"/>
            </a:xfrm>
            <a:custGeom>
              <a:rect b="b" l="l" r="r" t="t"/>
              <a:pathLst>
                <a:path extrusionOk="0" h="4525" w="4593">
                  <a:moveTo>
                    <a:pt x="2277" y="1"/>
                  </a:moveTo>
                  <a:cubicBezTo>
                    <a:pt x="2262" y="1"/>
                    <a:pt x="2247" y="1"/>
                    <a:pt x="2232" y="1"/>
                  </a:cubicBezTo>
                  <a:cubicBezTo>
                    <a:pt x="976" y="37"/>
                    <a:pt x="1" y="1058"/>
                    <a:pt x="24" y="2315"/>
                  </a:cubicBezTo>
                  <a:cubicBezTo>
                    <a:pt x="59" y="3532"/>
                    <a:pt x="1070" y="4525"/>
                    <a:pt x="2289" y="4525"/>
                  </a:cubicBezTo>
                  <a:cubicBezTo>
                    <a:pt x="2317" y="4525"/>
                    <a:pt x="2345" y="4524"/>
                    <a:pt x="2373" y="4523"/>
                  </a:cubicBezTo>
                  <a:cubicBezTo>
                    <a:pt x="3595" y="4476"/>
                    <a:pt x="4593" y="3489"/>
                    <a:pt x="4558" y="2174"/>
                  </a:cubicBezTo>
                  <a:cubicBezTo>
                    <a:pt x="4535" y="956"/>
                    <a:pt x="3514" y="1"/>
                    <a:pt x="2277" y="1"/>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2"/>
            <p:cNvSpPr/>
            <p:nvPr/>
          </p:nvSpPr>
          <p:spPr>
            <a:xfrm>
              <a:off x="6519200" y="3415200"/>
              <a:ext cx="114850" cy="113125"/>
            </a:xfrm>
            <a:custGeom>
              <a:rect b="b" l="l" r="r" t="t"/>
              <a:pathLst>
                <a:path extrusionOk="0" h="4525" w="4594">
                  <a:moveTo>
                    <a:pt x="2288" y="1"/>
                  </a:moveTo>
                  <a:cubicBezTo>
                    <a:pt x="2274" y="1"/>
                    <a:pt x="2259" y="1"/>
                    <a:pt x="2244" y="1"/>
                  </a:cubicBezTo>
                  <a:cubicBezTo>
                    <a:pt x="987" y="36"/>
                    <a:pt x="1" y="1058"/>
                    <a:pt x="36" y="2315"/>
                  </a:cubicBezTo>
                  <a:cubicBezTo>
                    <a:pt x="71" y="3532"/>
                    <a:pt x="1082" y="4524"/>
                    <a:pt x="2301" y="4524"/>
                  </a:cubicBezTo>
                  <a:cubicBezTo>
                    <a:pt x="2329" y="4524"/>
                    <a:pt x="2357" y="4524"/>
                    <a:pt x="2385" y="4523"/>
                  </a:cubicBezTo>
                  <a:cubicBezTo>
                    <a:pt x="3595" y="4476"/>
                    <a:pt x="4593" y="3501"/>
                    <a:pt x="4570" y="2186"/>
                  </a:cubicBezTo>
                  <a:cubicBezTo>
                    <a:pt x="4535" y="967"/>
                    <a:pt x="3514" y="1"/>
                    <a:pt x="2288"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2"/>
            <p:cNvSpPr/>
            <p:nvPr/>
          </p:nvSpPr>
          <p:spPr>
            <a:xfrm>
              <a:off x="5618100" y="3249600"/>
              <a:ext cx="115125" cy="113125"/>
            </a:xfrm>
            <a:custGeom>
              <a:rect b="b" l="l" r="r" t="t"/>
              <a:pathLst>
                <a:path extrusionOk="0" h="4525" w="4605">
                  <a:moveTo>
                    <a:pt x="2297" y="0"/>
                  </a:moveTo>
                  <a:cubicBezTo>
                    <a:pt x="2275" y="0"/>
                    <a:pt x="2254" y="0"/>
                    <a:pt x="2232" y="1"/>
                  </a:cubicBezTo>
                  <a:cubicBezTo>
                    <a:pt x="987" y="48"/>
                    <a:pt x="0" y="1093"/>
                    <a:pt x="47" y="2338"/>
                  </a:cubicBezTo>
                  <a:cubicBezTo>
                    <a:pt x="93" y="3566"/>
                    <a:pt x="1092" y="4524"/>
                    <a:pt x="2309" y="4524"/>
                  </a:cubicBezTo>
                  <a:cubicBezTo>
                    <a:pt x="2338" y="4524"/>
                    <a:pt x="2367" y="4524"/>
                    <a:pt x="2396" y="4523"/>
                  </a:cubicBezTo>
                  <a:cubicBezTo>
                    <a:pt x="3629" y="4476"/>
                    <a:pt x="4604" y="3419"/>
                    <a:pt x="4557" y="2150"/>
                  </a:cubicBezTo>
                  <a:cubicBezTo>
                    <a:pt x="4511" y="951"/>
                    <a:pt x="3502" y="0"/>
                    <a:pt x="2297" y="0"/>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2"/>
            <p:cNvSpPr/>
            <p:nvPr/>
          </p:nvSpPr>
          <p:spPr>
            <a:xfrm>
              <a:off x="5571700" y="3495950"/>
              <a:ext cx="114825" cy="113100"/>
            </a:xfrm>
            <a:custGeom>
              <a:rect b="b" l="l" r="r" t="t"/>
              <a:pathLst>
                <a:path extrusionOk="0" h="4524" w="4593">
                  <a:moveTo>
                    <a:pt x="2298" y="0"/>
                  </a:moveTo>
                  <a:cubicBezTo>
                    <a:pt x="2276" y="0"/>
                    <a:pt x="2254" y="0"/>
                    <a:pt x="2232" y="1"/>
                  </a:cubicBezTo>
                  <a:cubicBezTo>
                    <a:pt x="975" y="48"/>
                    <a:pt x="1" y="1081"/>
                    <a:pt x="36" y="2326"/>
                  </a:cubicBezTo>
                  <a:cubicBezTo>
                    <a:pt x="82" y="3561"/>
                    <a:pt x="1080" y="4524"/>
                    <a:pt x="2296" y="4524"/>
                  </a:cubicBezTo>
                  <a:cubicBezTo>
                    <a:pt x="2318" y="4524"/>
                    <a:pt x="2339" y="4523"/>
                    <a:pt x="2361" y="4523"/>
                  </a:cubicBezTo>
                  <a:cubicBezTo>
                    <a:pt x="3618" y="4487"/>
                    <a:pt x="4593" y="3419"/>
                    <a:pt x="4558" y="2162"/>
                  </a:cubicBezTo>
                  <a:cubicBezTo>
                    <a:pt x="4511" y="951"/>
                    <a:pt x="3502" y="0"/>
                    <a:pt x="2298"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2"/>
            <p:cNvSpPr/>
            <p:nvPr/>
          </p:nvSpPr>
          <p:spPr>
            <a:xfrm>
              <a:off x="5692975" y="3391400"/>
              <a:ext cx="115125" cy="112850"/>
            </a:xfrm>
            <a:custGeom>
              <a:rect b="b" l="l" r="r" t="t"/>
              <a:pathLst>
                <a:path extrusionOk="0" h="4514" w="4605">
                  <a:moveTo>
                    <a:pt x="2319" y="0"/>
                  </a:moveTo>
                  <a:cubicBezTo>
                    <a:pt x="2290" y="0"/>
                    <a:pt x="2261" y="1"/>
                    <a:pt x="2232" y="2"/>
                  </a:cubicBezTo>
                  <a:cubicBezTo>
                    <a:pt x="975" y="49"/>
                    <a:pt x="0" y="1094"/>
                    <a:pt x="47" y="2339"/>
                  </a:cubicBezTo>
                  <a:cubicBezTo>
                    <a:pt x="93" y="3555"/>
                    <a:pt x="1091" y="4513"/>
                    <a:pt x="2298" y="4513"/>
                  </a:cubicBezTo>
                  <a:cubicBezTo>
                    <a:pt x="2327" y="4513"/>
                    <a:pt x="2355" y="4513"/>
                    <a:pt x="2384" y="4512"/>
                  </a:cubicBezTo>
                  <a:cubicBezTo>
                    <a:pt x="3629" y="4477"/>
                    <a:pt x="4604" y="3408"/>
                    <a:pt x="4569" y="2151"/>
                  </a:cubicBezTo>
                  <a:cubicBezTo>
                    <a:pt x="4523" y="947"/>
                    <a:pt x="3525" y="0"/>
                    <a:pt x="2319" y="0"/>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2"/>
            <p:cNvSpPr/>
            <p:nvPr/>
          </p:nvSpPr>
          <p:spPr>
            <a:xfrm>
              <a:off x="5847400" y="3421925"/>
              <a:ext cx="110725" cy="108725"/>
            </a:xfrm>
            <a:custGeom>
              <a:rect b="b" l="l" r="r" t="t"/>
              <a:pathLst>
                <a:path extrusionOk="0" h="4349" w="4429">
                  <a:moveTo>
                    <a:pt x="2209" y="625"/>
                  </a:moveTo>
                  <a:cubicBezTo>
                    <a:pt x="3031" y="625"/>
                    <a:pt x="3724" y="1294"/>
                    <a:pt x="3747" y="2116"/>
                  </a:cubicBezTo>
                  <a:cubicBezTo>
                    <a:pt x="3783" y="3056"/>
                    <a:pt x="2996" y="3702"/>
                    <a:pt x="2232" y="3702"/>
                  </a:cubicBezTo>
                  <a:cubicBezTo>
                    <a:pt x="2225" y="3702"/>
                    <a:pt x="2218" y="3702"/>
                    <a:pt x="2212" y="3702"/>
                  </a:cubicBezTo>
                  <a:cubicBezTo>
                    <a:pt x="1387" y="3702"/>
                    <a:pt x="682" y="3014"/>
                    <a:pt x="670" y="2199"/>
                  </a:cubicBezTo>
                  <a:cubicBezTo>
                    <a:pt x="659" y="1259"/>
                    <a:pt x="1434" y="637"/>
                    <a:pt x="2209" y="625"/>
                  </a:cubicBezTo>
                  <a:close/>
                  <a:moveTo>
                    <a:pt x="2223" y="1"/>
                  </a:moveTo>
                  <a:cubicBezTo>
                    <a:pt x="2195" y="1"/>
                    <a:pt x="2167" y="1"/>
                    <a:pt x="2138" y="2"/>
                  </a:cubicBezTo>
                  <a:cubicBezTo>
                    <a:pt x="940" y="49"/>
                    <a:pt x="1" y="1048"/>
                    <a:pt x="36" y="2234"/>
                  </a:cubicBezTo>
                  <a:cubicBezTo>
                    <a:pt x="71" y="3466"/>
                    <a:pt x="1066" y="4349"/>
                    <a:pt x="2212" y="4349"/>
                  </a:cubicBezTo>
                  <a:cubicBezTo>
                    <a:pt x="2235" y="4349"/>
                    <a:pt x="2257" y="4349"/>
                    <a:pt x="2279" y="4348"/>
                  </a:cubicBezTo>
                  <a:cubicBezTo>
                    <a:pt x="3489" y="4324"/>
                    <a:pt x="4429" y="3303"/>
                    <a:pt x="4393" y="2105"/>
                  </a:cubicBezTo>
                  <a:cubicBezTo>
                    <a:pt x="4359" y="891"/>
                    <a:pt x="3331" y="1"/>
                    <a:pt x="2223"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2"/>
            <p:cNvSpPr/>
            <p:nvPr/>
          </p:nvSpPr>
          <p:spPr>
            <a:xfrm>
              <a:off x="5921700" y="3623050"/>
              <a:ext cx="109825" cy="108725"/>
            </a:xfrm>
            <a:custGeom>
              <a:rect b="b" l="l" r="r" t="t"/>
              <a:pathLst>
                <a:path extrusionOk="0" h="4349" w="4393">
                  <a:moveTo>
                    <a:pt x="2183" y="625"/>
                  </a:moveTo>
                  <a:cubicBezTo>
                    <a:pt x="3065" y="625"/>
                    <a:pt x="3712" y="1336"/>
                    <a:pt x="3735" y="2117"/>
                  </a:cubicBezTo>
                  <a:cubicBezTo>
                    <a:pt x="3770" y="3056"/>
                    <a:pt x="2983" y="3702"/>
                    <a:pt x="2255" y="3702"/>
                  </a:cubicBezTo>
                  <a:cubicBezTo>
                    <a:pt x="2229" y="3704"/>
                    <a:pt x="2202" y="3704"/>
                    <a:pt x="2176" y="3704"/>
                  </a:cubicBezTo>
                  <a:cubicBezTo>
                    <a:pt x="1354" y="3704"/>
                    <a:pt x="681" y="3007"/>
                    <a:pt x="658" y="2222"/>
                  </a:cubicBezTo>
                  <a:cubicBezTo>
                    <a:pt x="635" y="1271"/>
                    <a:pt x="1410" y="648"/>
                    <a:pt x="2161" y="625"/>
                  </a:cubicBezTo>
                  <a:cubicBezTo>
                    <a:pt x="2169" y="625"/>
                    <a:pt x="2176" y="625"/>
                    <a:pt x="2183" y="625"/>
                  </a:cubicBezTo>
                  <a:close/>
                  <a:moveTo>
                    <a:pt x="2222" y="1"/>
                  </a:moveTo>
                  <a:cubicBezTo>
                    <a:pt x="2194" y="1"/>
                    <a:pt x="2166" y="1"/>
                    <a:pt x="2138" y="2"/>
                  </a:cubicBezTo>
                  <a:cubicBezTo>
                    <a:pt x="952" y="38"/>
                    <a:pt x="0" y="1036"/>
                    <a:pt x="24" y="2210"/>
                  </a:cubicBezTo>
                  <a:cubicBezTo>
                    <a:pt x="59" y="3451"/>
                    <a:pt x="1044" y="4348"/>
                    <a:pt x="2199" y="4348"/>
                  </a:cubicBezTo>
                  <a:cubicBezTo>
                    <a:pt x="2214" y="4348"/>
                    <a:pt x="2229" y="4348"/>
                    <a:pt x="2244" y="4348"/>
                  </a:cubicBezTo>
                  <a:cubicBezTo>
                    <a:pt x="3535" y="4325"/>
                    <a:pt x="4393" y="3256"/>
                    <a:pt x="4381" y="2140"/>
                  </a:cubicBezTo>
                  <a:cubicBezTo>
                    <a:pt x="4370" y="903"/>
                    <a:pt x="3330" y="1"/>
                    <a:pt x="2222"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2"/>
            <p:cNvSpPr/>
            <p:nvPr/>
          </p:nvSpPr>
          <p:spPr>
            <a:xfrm>
              <a:off x="6266700" y="3504175"/>
              <a:ext cx="110125" cy="108700"/>
            </a:xfrm>
            <a:custGeom>
              <a:rect b="b" l="l" r="r" t="t"/>
              <a:pathLst>
                <a:path extrusionOk="0" h="4348" w="4405">
                  <a:moveTo>
                    <a:pt x="2204" y="623"/>
                  </a:moveTo>
                  <a:cubicBezTo>
                    <a:pt x="3043" y="623"/>
                    <a:pt x="3735" y="1295"/>
                    <a:pt x="3747" y="2127"/>
                  </a:cubicBezTo>
                  <a:cubicBezTo>
                    <a:pt x="3782" y="3043"/>
                    <a:pt x="3019" y="3689"/>
                    <a:pt x="2255" y="3700"/>
                  </a:cubicBezTo>
                  <a:cubicBezTo>
                    <a:pt x="2241" y="3701"/>
                    <a:pt x="2226" y="3701"/>
                    <a:pt x="2211" y="3701"/>
                  </a:cubicBezTo>
                  <a:cubicBezTo>
                    <a:pt x="1362" y="3701"/>
                    <a:pt x="681" y="3040"/>
                    <a:pt x="670" y="2197"/>
                  </a:cubicBezTo>
                  <a:cubicBezTo>
                    <a:pt x="658" y="1351"/>
                    <a:pt x="1339" y="647"/>
                    <a:pt x="2161" y="623"/>
                  </a:cubicBezTo>
                  <a:cubicBezTo>
                    <a:pt x="2176" y="623"/>
                    <a:pt x="2190" y="623"/>
                    <a:pt x="2204" y="623"/>
                  </a:cubicBezTo>
                  <a:close/>
                  <a:moveTo>
                    <a:pt x="2205" y="0"/>
                  </a:moveTo>
                  <a:cubicBezTo>
                    <a:pt x="2191" y="0"/>
                    <a:pt x="2176" y="1"/>
                    <a:pt x="2161" y="1"/>
                  </a:cubicBezTo>
                  <a:cubicBezTo>
                    <a:pt x="952" y="24"/>
                    <a:pt x="0" y="1011"/>
                    <a:pt x="36" y="2221"/>
                  </a:cubicBezTo>
                  <a:cubicBezTo>
                    <a:pt x="59" y="3386"/>
                    <a:pt x="1011" y="4347"/>
                    <a:pt x="2214" y="4347"/>
                  </a:cubicBezTo>
                  <a:cubicBezTo>
                    <a:pt x="2236" y="4347"/>
                    <a:pt x="2257" y="4347"/>
                    <a:pt x="2279" y="4346"/>
                  </a:cubicBezTo>
                  <a:cubicBezTo>
                    <a:pt x="3465" y="4311"/>
                    <a:pt x="4405" y="3313"/>
                    <a:pt x="4381" y="2115"/>
                  </a:cubicBezTo>
                  <a:cubicBezTo>
                    <a:pt x="4358" y="932"/>
                    <a:pt x="3384" y="0"/>
                    <a:pt x="2205"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2"/>
            <p:cNvSpPr/>
            <p:nvPr/>
          </p:nvSpPr>
          <p:spPr>
            <a:xfrm>
              <a:off x="6196225" y="3293650"/>
              <a:ext cx="109550" cy="108700"/>
            </a:xfrm>
            <a:custGeom>
              <a:rect b="b" l="l" r="r" t="t"/>
              <a:pathLst>
                <a:path extrusionOk="0" h="4348" w="4382">
                  <a:moveTo>
                    <a:pt x="2217" y="634"/>
                  </a:moveTo>
                  <a:cubicBezTo>
                    <a:pt x="3043" y="634"/>
                    <a:pt x="3724" y="1284"/>
                    <a:pt x="3747" y="2127"/>
                  </a:cubicBezTo>
                  <a:cubicBezTo>
                    <a:pt x="3782" y="2914"/>
                    <a:pt x="3160" y="3689"/>
                    <a:pt x="2244" y="3712"/>
                  </a:cubicBezTo>
                  <a:cubicBezTo>
                    <a:pt x="2236" y="3712"/>
                    <a:pt x="2229" y="3712"/>
                    <a:pt x="2222" y="3712"/>
                  </a:cubicBezTo>
                  <a:cubicBezTo>
                    <a:pt x="1386" y="3712"/>
                    <a:pt x="693" y="3059"/>
                    <a:pt x="670" y="2209"/>
                  </a:cubicBezTo>
                  <a:cubicBezTo>
                    <a:pt x="647" y="1363"/>
                    <a:pt x="1316" y="659"/>
                    <a:pt x="2173" y="635"/>
                  </a:cubicBezTo>
                  <a:cubicBezTo>
                    <a:pt x="2188" y="635"/>
                    <a:pt x="2203" y="634"/>
                    <a:pt x="2217" y="634"/>
                  </a:cubicBezTo>
                  <a:close/>
                  <a:moveTo>
                    <a:pt x="2205" y="0"/>
                  </a:moveTo>
                  <a:cubicBezTo>
                    <a:pt x="2191" y="0"/>
                    <a:pt x="2176" y="1"/>
                    <a:pt x="2162" y="1"/>
                  </a:cubicBezTo>
                  <a:cubicBezTo>
                    <a:pt x="964" y="13"/>
                    <a:pt x="1" y="1011"/>
                    <a:pt x="24" y="2209"/>
                  </a:cubicBezTo>
                  <a:cubicBezTo>
                    <a:pt x="47" y="3386"/>
                    <a:pt x="989" y="4347"/>
                    <a:pt x="2191" y="4347"/>
                  </a:cubicBezTo>
                  <a:cubicBezTo>
                    <a:pt x="2212" y="4347"/>
                    <a:pt x="2234" y="4347"/>
                    <a:pt x="2256" y="4346"/>
                  </a:cubicBezTo>
                  <a:cubicBezTo>
                    <a:pt x="3395" y="4311"/>
                    <a:pt x="4381" y="3395"/>
                    <a:pt x="4370" y="2150"/>
                  </a:cubicBezTo>
                  <a:cubicBezTo>
                    <a:pt x="4358" y="955"/>
                    <a:pt x="3395" y="0"/>
                    <a:pt x="2205"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2"/>
            <p:cNvSpPr/>
            <p:nvPr/>
          </p:nvSpPr>
          <p:spPr>
            <a:xfrm>
              <a:off x="6299300" y="3184125"/>
              <a:ext cx="109525" cy="108700"/>
            </a:xfrm>
            <a:custGeom>
              <a:rect b="b" l="l" r="r" t="t"/>
              <a:pathLst>
                <a:path extrusionOk="0" h="4348" w="4381">
                  <a:moveTo>
                    <a:pt x="2204" y="635"/>
                  </a:moveTo>
                  <a:cubicBezTo>
                    <a:pt x="3053" y="635"/>
                    <a:pt x="3724" y="1318"/>
                    <a:pt x="3747" y="2127"/>
                  </a:cubicBezTo>
                  <a:cubicBezTo>
                    <a:pt x="3782" y="2925"/>
                    <a:pt x="3159" y="3701"/>
                    <a:pt x="2255" y="3712"/>
                  </a:cubicBezTo>
                  <a:cubicBezTo>
                    <a:pt x="2240" y="3713"/>
                    <a:pt x="2225" y="3713"/>
                    <a:pt x="2211" y="3713"/>
                  </a:cubicBezTo>
                  <a:cubicBezTo>
                    <a:pt x="1373" y="3713"/>
                    <a:pt x="693" y="3063"/>
                    <a:pt x="670" y="2221"/>
                  </a:cubicBezTo>
                  <a:cubicBezTo>
                    <a:pt x="646" y="1375"/>
                    <a:pt x="1304" y="670"/>
                    <a:pt x="2161" y="635"/>
                  </a:cubicBezTo>
                  <a:cubicBezTo>
                    <a:pt x="2175" y="635"/>
                    <a:pt x="2190" y="635"/>
                    <a:pt x="2204" y="635"/>
                  </a:cubicBezTo>
                  <a:close/>
                  <a:moveTo>
                    <a:pt x="2183" y="1"/>
                  </a:moveTo>
                  <a:cubicBezTo>
                    <a:pt x="2176" y="1"/>
                    <a:pt x="2168" y="1"/>
                    <a:pt x="2161" y="1"/>
                  </a:cubicBezTo>
                  <a:cubicBezTo>
                    <a:pt x="963" y="25"/>
                    <a:pt x="0" y="1023"/>
                    <a:pt x="24" y="2221"/>
                  </a:cubicBezTo>
                  <a:cubicBezTo>
                    <a:pt x="47" y="3386"/>
                    <a:pt x="988" y="4348"/>
                    <a:pt x="2190" y="4348"/>
                  </a:cubicBezTo>
                  <a:cubicBezTo>
                    <a:pt x="2212" y="4348"/>
                    <a:pt x="2233" y="4347"/>
                    <a:pt x="2255" y="4347"/>
                  </a:cubicBezTo>
                  <a:cubicBezTo>
                    <a:pt x="3394" y="4323"/>
                    <a:pt x="4381" y="3395"/>
                    <a:pt x="4369" y="2150"/>
                  </a:cubicBezTo>
                  <a:cubicBezTo>
                    <a:pt x="4357" y="960"/>
                    <a:pt x="3383" y="1"/>
                    <a:pt x="2183"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2"/>
            <p:cNvSpPr/>
            <p:nvPr/>
          </p:nvSpPr>
          <p:spPr>
            <a:xfrm>
              <a:off x="6129875" y="3669175"/>
              <a:ext cx="110125" cy="108700"/>
            </a:xfrm>
            <a:custGeom>
              <a:rect b="b" l="l" r="r" t="t"/>
              <a:pathLst>
                <a:path extrusionOk="0" h="4348" w="4405">
                  <a:moveTo>
                    <a:pt x="2184" y="612"/>
                  </a:moveTo>
                  <a:cubicBezTo>
                    <a:pt x="3043" y="612"/>
                    <a:pt x="3735" y="1277"/>
                    <a:pt x="3747" y="2127"/>
                  </a:cubicBezTo>
                  <a:cubicBezTo>
                    <a:pt x="3770" y="3055"/>
                    <a:pt x="3007" y="3689"/>
                    <a:pt x="2255" y="3701"/>
                  </a:cubicBezTo>
                  <a:cubicBezTo>
                    <a:pt x="2248" y="3701"/>
                    <a:pt x="2240" y="3701"/>
                    <a:pt x="2233" y="3701"/>
                  </a:cubicBezTo>
                  <a:cubicBezTo>
                    <a:pt x="1386" y="3701"/>
                    <a:pt x="693" y="3048"/>
                    <a:pt x="670" y="2221"/>
                  </a:cubicBezTo>
                  <a:cubicBezTo>
                    <a:pt x="646" y="1364"/>
                    <a:pt x="1328" y="636"/>
                    <a:pt x="2161" y="612"/>
                  </a:cubicBezTo>
                  <a:cubicBezTo>
                    <a:pt x="2169" y="612"/>
                    <a:pt x="2176" y="612"/>
                    <a:pt x="2184" y="612"/>
                  </a:cubicBezTo>
                  <a:close/>
                  <a:moveTo>
                    <a:pt x="2215" y="0"/>
                  </a:moveTo>
                  <a:cubicBezTo>
                    <a:pt x="2193" y="0"/>
                    <a:pt x="2171" y="1"/>
                    <a:pt x="2150" y="1"/>
                  </a:cubicBezTo>
                  <a:cubicBezTo>
                    <a:pt x="940" y="25"/>
                    <a:pt x="0" y="1011"/>
                    <a:pt x="36" y="2221"/>
                  </a:cubicBezTo>
                  <a:cubicBezTo>
                    <a:pt x="59" y="3364"/>
                    <a:pt x="989" y="4348"/>
                    <a:pt x="2226" y="4348"/>
                  </a:cubicBezTo>
                  <a:cubicBezTo>
                    <a:pt x="2247" y="4348"/>
                    <a:pt x="2269" y="4348"/>
                    <a:pt x="2291" y="4347"/>
                  </a:cubicBezTo>
                  <a:cubicBezTo>
                    <a:pt x="3477" y="4312"/>
                    <a:pt x="4405" y="3302"/>
                    <a:pt x="4381" y="2092"/>
                  </a:cubicBezTo>
                  <a:cubicBezTo>
                    <a:pt x="4347" y="927"/>
                    <a:pt x="3384" y="0"/>
                    <a:pt x="2215"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2"/>
            <p:cNvSpPr/>
            <p:nvPr/>
          </p:nvSpPr>
          <p:spPr>
            <a:xfrm>
              <a:off x="5984225" y="3261625"/>
              <a:ext cx="110150" cy="108725"/>
            </a:xfrm>
            <a:custGeom>
              <a:rect b="b" l="l" r="r" t="t"/>
              <a:pathLst>
                <a:path extrusionOk="0" h="4349" w="4406">
                  <a:moveTo>
                    <a:pt x="2218" y="635"/>
                  </a:moveTo>
                  <a:cubicBezTo>
                    <a:pt x="3044" y="635"/>
                    <a:pt x="3736" y="1285"/>
                    <a:pt x="3759" y="2127"/>
                  </a:cubicBezTo>
                  <a:cubicBezTo>
                    <a:pt x="3783" y="2985"/>
                    <a:pt x="3113" y="3690"/>
                    <a:pt x="2256" y="3713"/>
                  </a:cubicBezTo>
                  <a:cubicBezTo>
                    <a:pt x="2242" y="3713"/>
                    <a:pt x="2228" y="3714"/>
                    <a:pt x="2214" y="3714"/>
                  </a:cubicBezTo>
                  <a:cubicBezTo>
                    <a:pt x="1386" y="3714"/>
                    <a:pt x="693" y="3041"/>
                    <a:pt x="670" y="2210"/>
                  </a:cubicBezTo>
                  <a:cubicBezTo>
                    <a:pt x="647" y="1364"/>
                    <a:pt x="1328" y="659"/>
                    <a:pt x="2174" y="636"/>
                  </a:cubicBezTo>
                  <a:cubicBezTo>
                    <a:pt x="2188" y="635"/>
                    <a:pt x="2203" y="635"/>
                    <a:pt x="2218" y="635"/>
                  </a:cubicBezTo>
                  <a:close/>
                  <a:moveTo>
                    <a:pt x="2203" y="1"/>
                  </a:moveTo>
                  <a:cubicBezTo>
                    <a:pt x="2182" y="1"/>
                    <a:pt x="2160" y="1"/>
                    <a:pt x="2138" y="2"/>
                  </a:cubicBezTo>
                  <a:cubicBezTo>
                    <a:pt x="941" y="37"/>
                    <a:pt x="1" y="1035"/>
                    <a:pt x="36" y="2233"/>
                  </a:cubicBezTo>
                  <a:cubicBezTo>
                    <a:pt x="71" y="3414"/>
                    <a:pt x="1023" y="4349"/>
                    <a:pt x="2205" y="4349"/>
                  </a:cubicBezTo>
                  <a:cubicBezTo>
                    <a:pt x="2233" y="4349"/>
                    <a:pt x="2262" y="4348"/>
                    <a:pt x="2291" y="4347"/>
                  </a:cubicBezTo>
                  <a:cubicBezTo>
                    <a:pt x="3383" y="4300"/>
                    <a:pt x="4405" y="3408"/>
                    <a:pt x="4382" y="2104"/>
                  </a:cubicBezTo>
                  <a:cubicBezTo>
                    <a:pt x="4359" y="939"/>
                    <a:pt x="3373" y="1"/>
                    <a:pt x="2203"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8" name="Google Shape;948;p32"/>
          <p:cNvGrpSpPr/>
          <p:nvPr/>
        </p:nvGrpSpPr>
        <p:grpSpPr>
          <a:xfrm rot="-5400000">
            <a:off x="2635348" y="3465585"/>
            <a:ext cx="1127610" cy="1015768"/>
            <a:chOff x="146500" y="4260250"/>
            <a:chExt cx="852700" cy="768125"/>
          </a:xfrm>
        </p:grpSpPr>
        <p:sp>
          <p:nvSpPr>
            <p:cNvPr id="949" name="Google Shape;949;p32"/>
            <p:cNvSpPr/>
            <p:nvPr/>
          </p:nvSpPr>
          <p:spPr>
            <a:xfrm>
              <a:off x="157075" y="4270825"/>
              <a:ext cx="830675" cy="747275"/>
            </a:xfrm>
            <a:custGeom>
              <a:rect b="b" l="l" r="r" t="t"/>
              <a:pathLst>
                <a:path extrusionOk="0" h="29891" w="33227">
                  <a:moveTo>
                    <a:pt x="25933" y="0"/>
                  </a:moveTo>
                  <a:cubicBezTo>
                    <a:pt x="25604" y="0"/>
                    <a:pt x="25310" y="165"/>
                    <a:pt x="25111" y="458"/>
                  </a:cubicBezTo>
                  <a:cubicBezTo>
                    <a:pt x="24876" y="823"/>
                    <a:pt x="24876" y="1222"/>
                    <a:pt x="25099" y="1574"/>
                  </a:cubicBezTo>
                  <a:cubicBezTo>
                    <a:pt x="25181" y="1715"/>
                    <a:pt x="25287" y="1844"/>
                    <a:pt x="25393" y="1962"/>
                  </a:cubicBezTo>
                  <a:lnTo>
                    <a:pt x="25440" y="2032"/>
                  </a:lnTo>
                  <a:lnTo>
                    <a:pt x="24770" y="2596"/>
                  </a:lnTo>
                  <a:cubicBezTo>
                    <a:pt x="24183" y="3089"/>
                    <a:pt x="23596" y="3594"/>
                    <a:pt x="22997" y="4099"/>
                  </a:cubicBezTo>
                  <a:cubicBezTo>
                    <a:pt x="20237" y="6448"/>
                    <a:pt x="17465" y="8809"/>
                    <a:pt x="14705" y="11170"/>
                  </a:cubicBezTo>
                  <a:lnTo>
                    <a:pt x="13143" y="12497"/>
                  </a:lnTo>
                  <a:cubicBezTo>
                    <a:pt x="11534" y="13859"/>
                    <a:pt x="9913" y="15233"/>
                    <a:pt x="8316" y="16607"/>
                  </a:cubicBezTo>
                  <a:cubicBezTo>
                    <a:pt x="7012" y="17723"/>
                    <a:pt x="5720" y="18851"/>
                    <a:pt x="4428" y="19966"/>
                  </a:cubicBezTo>
                  <a:cubicBezTo>
                    <a:pt x="3864" y="20460"/>
                    <a:pt x="3301" y="20953"/>
                    <a:pt x="2725" y="21435"/>
                  </a:cubicBezTo>
                  <a:cubicBezTo>
                    <a:pt x="2631" y="21529"/>
                    <a:pt x="2526" y="21611"/>
                    <a:pt x="2420" y="21705"/>
                  </a:cubicBezTo>
                  <a:cubicBezTo>
                    <a:pt x="2185" y="21916"/>
                    <a:pt x="1927" y="22127"/>
                    <a:pt x="1680" y="22351"/>
                  </a:cubicBezTo>
                  <a:cubicBezTo>
                    <a:pt x="1398" y="22609"/>
                    <a:pt x="1187" y="22832"/>
                    <a:pt x="999" y="23044"/>
                  </a:cubicBezTo>
                  <a:cubicBezTo>
                    <a:pt x="423" y="23725"/>
                    <a:pt x="106" y="24535"/>
                    <a:pt x="59" y="25451"/>
                  </a:cubicBezTo>
                  <a:cubicBezTo>
                    <a:pt x="0" y="26884"/>
                    <a:pt x="505" y="28059"/>
                    <a:pt x="1574" y="28951"/>
                  </a:cubicBezTo>
                  <a:cubicBezTo>
                    <a:pt x="2314" y="29550"/>
                    <a:pt x="3242" y="29891"/>
                    <a:pt x="4205" y="29891"/>
                  </a:cubicBezTo>
                  <a:cubicBezTo>
                    <a:pt x="4933" y="29891"/>
                    <a:pt x="5661" y="29691"/>
                    <a:pt x="6296" y="29327"/>
                  </a:cubicBezTo>
                  <a:cubicBezTo>
                    <a:pt x="6754" y="29057"/>
                    <a:pt x="7153" y="28728"/>
                    <a:pt x="7529" y="28411"/>
                  </a:cubicBezTo>
                  <a:lnTo>
                    <a:pt x="8234" y="27812"/>
                  </a:lnTo>
                  <a:cubicBezTo>
                    <a:pt x="9314" y="26908"/>
                    <a:pt x="10406" y="25992"/>
                    <a:pt x="11487" y="25087"/>
                  </a:cubicBezTo>
                  <a:cubicBezTo>
                    <a:pt x="12368" y="24359"/>
                    <a:pt x="13249" y="23643"/>
                    <a:pt x="14129" y="22914"/>
                  </a:cubicBezTo>
                  <a:cubicBezTo>
                    <a:pt x="14787" y="22374"/>
                    <a:pt x="15445" y="21822"/>
                    <a:pt x="16114" y="21282"/>
                  </a:cubicBezTo>
                  <a:cubicBezTo>
                    <a:pt x="17993" y="19720"/>
                    <a:pt x="19873" y="18170"/>
                    <a:pt x="21740" y="16607"/>
                  </a:cubicBezTo>
                  <a:cubicBezTo>
                    <a:pt x="24265" y="14505"/>
                    <a:pt x="26779" y="12415"/>
                    <a:pt x="29304" y="10312"/>
                  </a:cubicBezTo>
                  <a:cubicBezTo>
                    <a:pt x="29738" y="9948"/>
                    <a:pt x="30184" y="9561"/>
                    <a:pt x="30619" y="9185"/>
                  </a:cubicBezTo>
                  <a:cubicBezTo>
                    <a:pt x="30760" y="9067"/>
                    <a:pt x="30901" y="8938"/>
                    <a:pt x="31054" y="8821"/>
                  </a:cubicBezTo>
                  <a:cubicBezTo>
                    <a:pt x="31077" y="8856"/>
                    <a:pt x="31171" y="8962"/>
                    <a:pt x="31171" y="8962"/>
                  </a:cubicBezTo>
                  <a:cubicBezTo>
                    <a:pt x="31253" y="9056"/>
                    <a:pt x="31347" y="9161"/>
                    <a:pt x="31453" y="9244"/>
                  </a:cubicBezTo>
                  <a:cubicBezTo>
                    <a:pt x="31629" y="9384"/>
                    <a:pt x="31852" y="9455"/>
                    <a:pt x="32087" y="9455"/>
                  </a:cubicBezTo>
                  <a:cubicBezTo>
                    <a:pt x="32381" y="9455"/>
                    <a:pt x="32663" y="9337"/>
                    <a:pt x="32862" y="9138"/>
                  </a:cubicBezTo>
                  <a:cubicBezTo>
                    <a:pt x="33215" y="8774"/>
                    <a:pt x="33226" y="8233"/>
                    <a:pt x="32898" y="7799"/>
                  </a:cubicBezTo>
                  <a:lnTo>
                    <a:pt x="32651" y="7494"/>
                  </a:lnTo>
                  <a:cubicBezTo>
                    <a:pt x="32498" y="7317"/>
                    <a:pt x="32357" y="7129"/>
                    <a:pt x="32205" y="6953"/>
                  </a:cubicBezTo>
                  <a:cubicBezTo>
                    <a:pt x="30596" y="5004"/>
                    <a:pt x="28975" y="3054"/>
                    <a:pt x="27342" y="1093"/>
                  </a:cubicBezTo>
                  <a:cubicBezTo>
                    <a:pt x="27166" y="881"/>
                    <a:pt x="26990" y="670"/>
                    <a:pt x="26814" y="470"/>
                  </a:cubicBezTo>
                  <a:cubicBezTo>
                    <a:pt x="26732" y="376"/>
                    <a:pt x="26614" y="259"/>
                    <a:pt x="26473" y="165"/>
                  </a:cubicBezTo>
                  <a:cubicBezTo>
                    <a:pt x="26297" y="59"/>
                    <a:pt x="26109" y="0"/>
                    <a:pt x="25933" y="0"/>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2"/>
            <p:cNvSpPr/>
            <p:nvPr/>
          </p:nvSpPr>
          <p:spPr>
            <a:xfrm>
              <a:off x="146500" y="4260250"/>
              <a:ext cx="852700" cy="768125"/>
            </a:xfrm>
            <a:custGeom>
              <a:rect b="b" l="l" r="r" t="t"/>
              <a:pathLst>
                <a:path extrusionOk="0" h="30725" w="34108">
                  <a:moveTo>
                    <a:pt x="26356" y="846"/>
                  </a:moveTo>
                  <a:cubicBezTo>
                    <a:pt x="26450" y="846"/>
                    <a:pt x="26567" y="870"/>
                    <a:pt x="26661" y="940"/>
                  </a:cubicBezTo>
                  <a:cubicBezTo>
                    <a:pt x="26767" y="999"/>
                    <a:pt x="26849" y="1081"/>
                    <a:pt x="26920" y="1175"/>
                  </a:cubicBezTo>
                  <a:cubicBezTo>
                    <a:pt x="27108" y="1375"/>
                    <a:pt x="27272" y="1586"/>
                    <a:pt x="27448" y="1798"/>
                  </a:cubicBezTo>
                  <a:cubicBezTo>
                    <a:pt x="29069" y="3747"/>
                    <a:pt x="30690" y="5697"/>
                    <a:pt x="32310" y="7646"/>
                  </a:cubicBezTo>
                  <a:cubicBezTo>
                    <a:pt x="32522" y="7905"/>
                    <a:pt x="32733" y="8175"/>
                    <a:pt x="32945" y="8433"/>
                  </a:cubicBezTo>
                  <a:cubicBezTo>
                    <a:pt x="32956" y="8445"/>
                    <a:pt x="32968" y="8469"/>
                    <a:pt x="32980" y="8480"/>
                  </a:cubicBezTo>
                  <a:cubicBezTo>
                    <a:pt x="33191" y="8750"/>
                    <a:pt x="33191" y="9056"/>
                    <a:pt x="32980" y="9267"/>
                  </a:cubicBezTo>
                  <a:cubicBezTo>
                    <a:pt x="32862" y="9396"/>
                    <a:pt x="32686" y="9455"/>
                    <a:pt x="32510" y="9455"/>
                  </a:cubicBezTo>
                  <a:cubicBezTo>
                    <a:pt x="32369" y="9455"/>
                    <a:pt x="32240" y="9420"/>
                    <a:pt x="32134" y="9338"/>
                  </a:cubicBezTo>
                  <a:cubicBezTo>
                    <a:pt x="32040" y="9255"/>
                    <a:pt x="31958" y="9161"/>
                    <a:pt x="31876" y="9068"/>
                  </a:cubicBezTo>
                  <a:cubicBezTo>
                    <a:pt x="31758" y="8938"/>
                    <a:pt x="31653" y="8797"/>
                    <a:pt x="31524" y="8645"/>
                  </a:cubicBezTo>
                  <a:cubicBezTo>
                    <a:pt x="31465" y="8703"/>
                    <a:pt x="31418" y="8739"/>
                    <a:pt x="31371" y="8774"/>
                  </a:cubicBezTo>
                  <a:cubicBezTo>
                    <a:pt x="30737" y="9326"/>
                    <a:pt x="30102" y="9878"/>
                    <a:pt x="29456" y="10418"/>
                  </a:cubicBezTo>
                  <a:cubicBezTo>
                    <a:pt x="26943" y="12509"/>
                    <a:pt x="24418" y="14611"/>
                    <a:pt x="21905" y="16702"/>
                  </a:cubicBezTo>
                  <a:cubicBezTo>
                    <a:pt x="20025" y="18264"/>
                    <a:pt x="18146" y="19826"/>
                    <a:pt x="16267" y="21376"/>
                  </a:cubicBezTo>
                  <a:cubicBezTo>
                    <a:pt x="14729" y="22644"/>
                    <a:pt x="13178" y="23913"/>
                    <a:pt x="11651" y="25193"/>
                  </a:cubicBezTo>
                  <a:cubicBezTo>
                    <a:pt x="10324" y="26297"/>
                    <a:pt x="8997" y="27401"/>
                    <a:pt x="7682" y="28517"/>
                  </a:cubicBezTo>
                  <a:cubicBezTo>
                    <a:pt x="7306" y="28822"/>
                    <a:pt x="6930" y="29139"/>
                    <a:pt x="6507" y="29386"/>
                  </a:cubicBezTo>
                  <a:cubicBezTo>
                    <a:pt x="5920" y="29727"/>
                    <a:pt x="5274" y="29891"/>
                    <a:pt x="4628" y="29891"/>
                  </a:cubicBezTo>
                  <a:cubicBezTo>
                    <a:pt x="3782" y="29891"/>
                    <a:pt x="2949" y="29609"/>
                    <a:pt x="2267" y="29045"/>
                  </a:cubicBezTo>
                  <a:cubicBezTo>
                    <a:pt x="1281" y="28235"/>
                    <a:pt x="846" y="27166"/>
                    <a:pt x="905" y="25898"/>
                  </a:cubicBezTo>
                  <a:cubicBezTo>
                    <a:pt x="940" y="25087"/>
                    <a:pt x="1210" y="24359"/>
                    <a:pt x="1739" y="23737"/>
                  </a:cubicBezTo>
                  <a:cubicBezTo>
                    <a:pt x="1939" y="23502"/>
                    <a:pt x="2162" y="23290"/>
                    <a:pt x="2385" y="23079"/>
                  </a:cubicBezTo>
                  <a:cubicBezTo>
                    <a:pt x="2725" y="22774"/>
                    <a:pt x="3078" y="22480"/>
                    <a:pt x="3430" y="22175"/>
                  </a:cubicBezTo>
                  <a:cubicBezTo>
                    <a:pt x="5286" y="20566"/>
                    <a:pt x="7141" y="18957"/>
                    <a:pt x="9009" y="17359"/>
                  </a:cubicBezTo>
                  <a:cubicBezTo>
                    <a:pt x="11135" y="15527"/>
                    <a:pt x="13260" y="13718"/>
                    <a:pt x="15398" y="11910"/>
                  </a:cubicBezTo>
                  <a:cubicBezTo>
                    <a:pt x="18158" y="9549"/>
                    <a:pt x="20930" y="7188"/>
                    <a:pt x="23690" y="4839"/>
                  </a:cubicBezTo>
                  <a:cubicBezTo>
                    <a:pt x="24582" y="4088"/>
                    <a:pt x="25463" y="3336"/>
                    <a:pt x="26344" y="2584"/>
                  </a:cubicBezTo>
                  <a:cubicBezTo>
                    <a:pt x="26379" y="2561"/>
                    <a:pt x="26403" y="2537"/>
                    <a:pt x="26450" y="2490"/>
                  </a:cubicBezTo>
                  <a:cubicBezTo>
                    <a:pt x="26368" y="2408"/>
                    <a:pt x="26297" y="2326"/>
                    <a:pt x="26238" y="2244"/>
                  </a:cubicBezTo>
                  <a:cubicBezTo>
                    <a:pt x="26109" y="2091"/>
                    <a:pt x="25980" y="1938"/>
                    <a:pt x="25863" y="1762"/>
                  </a:cubicBezTo>
                  <a:cubicBezTo>
                    <a:pt x="25733" y="1551"/>
                    <a:pt x="25745" y="1328"/>
                    <a:pt x="25886" y="1116"/>
                  </a:cubicBezTo>
                  <a:cubicBezTo>
                    <a:pt x="26004" y="940"/>
                    <a:pt x="26168" y="846"/>
                    <a:pt x="26356" y="846"/>
                  </a:cubicBezTo>
                  <a:close/>
                  <a:moveTo>
                    <a:pt x="26356" y="1"/>
                  </a:moveTo>
                  <a:cubicBezTo>
                    <a:pt x="25886" y="1"/>
                    <a:pt x="25452" y="247"/>
                    <a:pt x="25181" y="658"/>
                  </a:cubicBezTo>
                  <a:cubicBezTo>
                    <a:pt x="24864" y="1152"/>
                    <a:pt x="24853" y="1739"/>
                    <a:pt x="25170" y="2220"/>
                  </a:cubicBezTo>
                  <a:cubicBezTo>
                    <a:pt x="25205" y="2279"/>
                    <a:pt x="25240" y="2338"/>
                    <a:pt x="25287" y="2397"/>
                  </a:cubicBezTo>
                  <a:lnTo>
                    <a:pt x="24888" y="2725"/>
                  </a:lnTo>
                  <a:cubicBezTo>
                    <a:pt x="24312" y="3219"/>
                    <a:pt x="23725" y="3700"/>
                    <a:pt x="23150" y="4193"/>
                  </a:cubicBezTo>
                  <a:cubicBezTo>
                    <a:pt x="20390" y="6554"/>
                    <a:pt x="17618" y="8915"/>
                    <a:pt x="14846" y="11264"/>
                  </a:cubicBezTo>
                  <a:lnTo>
                    <a:pt x="13284" y="12603"/>
                  </a:lnTo>
                  <a:cubicBezTo>
                    <a:pt x="11698" y="13953"/>
                    <a:pt x="10066" y="15339"/>
                    <a:pt x="8469" y="16713"/>
                  </a:cubicBezTo>
                  <a:cubicBezTo>
                    <a:pt x="7165" y="17829"/>
                    <a:pt x="5850" y="18968"/>
                    <a:pt x="4581" y="20072"/>
                  </a:cubicBezTo>
                  <a:cubicBezTo>
                    <a:pt x="4017" y="20566"/>
                    <a:pt x="3442" y="21059"/>
                    <a:pt x="2878" y="21540"/>
                  </a:cubicBezTo>
                  <a:cubicBezTo>
                    <a:pt x="2772" y="21634"/>
                    <a:pt x="2678" y="21717"/>
                    <a:pt x="2573" y="21811"/>
                  </a:cubicBezTo>
                  <a:cubicBezTo>
                    <a:pt x="2326" y="22022"/>
                    <a:pt x="2068" y="22233"/>
                    <a:pt x="1821" y="22468"/>
                  </a:cubicBezTo>
                  <a:cubicBezTo>
                    <a:pt x="1516" y="22738"/>
                    <a:pt x="1293" y="22962"/>
                    <a:pt x="1105" y="23196"/>
                  </a:cubicBezTo>
                  <a:cubicBezTo>
                    <a:pt x="459" y="23948"/>
                    <a:pt x="118" y="24841"/>
                    <a:pt x="71" y="25863"/>
                  </a:cubicBezTo>
                  <a:cubicBezTo>
                    <a:pt x="1" y="27425"/>
                    <a:pt x="553" y="28716"/>
                    <a:pt x="1739" y="29691"/>
                  </a:cubicBezTo>
                  <a:cubicBezTo>
                    <a:pt x="2538" y="30361"/>
                    <a:pt x="3571" y="30725"/>
                    <a:pt x="4628" y="30725"/>
                  </a:cubicBezTo>
                  <a:cubicBezTo>
                    <a:pt x="5427" y="30725"/>
                    <a:pt x="6225" y="30513"/>
                    <a:pt x="6930" y="30102"/>
                  </a:cubicBezTo>
                  <a:cubicBezTo>
                    <a:pt x="7412" y="29821"/>
                    <a:pt x="7834" y="29480"/>
                    <a:pt x="8222" y="29151"/>
                  </a:cubicBezTo>
                  <a:lnTo>
                    <a:pt x="8938" y="28552"/>
                  </a:lnTo>
                  <a:cubicBezTo>
                    <a:pt x="9995" y="27659"/>
                    <a:pt x="11099" y="26732"/>
                    <a:pt x="12180" y="25839"/>
                  </a:cubicBezTo>
                  <a:cubicBezTo>
                    <a:pt x="13061" y="25099"/>
                    <a:pt x="13953" y="24371"/>
                    <a:pt x="14823" y="23655"/>
                  </a:cubicBezTo>
                  <a:cubicBezTo>
                    <a:pt x="15480" y="23114"/>
                    <a:pt x="16138" y="22562"/>
                    <a:pt x="16796" y="22022"/>
                  </a:cubicBezTo>
                  <a:cubicBezTo>
                    <a:pt x="18781" y="20378"/>
                    <a:pt x="20624" y="18851"/>
                    <a:pt x="22433" y="17348"/>
                  </a:cubicBezTo>
                  <a:cubicBezTo>
                    <a:pt x="25369" y="14905"/>
                    <a:pt x="27777" y="12908"/>
                    <a:pt x="29985" y="11052"/>
                  </a:cubicBezTo>
                  <a:cubicBezTo>
                    <a:pt x="30431" y="10688"/>
                    <a:pt x="30878" y="10301"/>
                    <a:pt x="31312" y="9937"/>
                  </a:cubicBezTo>
                  <a:cubicBezTo>
                    <a:pt x="31347" y="9901"/>
                    <a:pt x="31394" y="9866"/>
                    <a:pt x="31430" y="9831"/>
                  </a:cubicBezTo>
                  <a:cubicBezTo>
                    <a:pt x="31488" y="9890"/>
                    <a:pt x="31547" y="9948"/>
                    <a:pt x="31629" y="9995"/>
                  </a:cubicBezTo>
                  <a:cubicBezTo>
                    <a:pt x="31876" y="10195"/>
                    <a:pt x="32181" y="10301"/>
                    <a:pt x="32510" y="10301"/>
                  </a:cubicBezTo>
                  <a:cubicBezTo>
                    <a:pt x="32909" y="10301"/>
                    <a:pt x="33297" y="10136"/>
                    <a:pt x="33579" y="9854"/>
                  </a:cubicBezTo>
                  <a:cubicBezTo>
                    <a:pt x="34072" y="9338"/>
                    <a:pt x="34107" y="8574"/>
                    <a:pt x="33649" y="7975"/>
                  </a:cubicBezTo>
                  <a:cubicBezTo>
                    <a:pt x="33638" y="7952"/>
                    <a:pt x="33614" y="7928"/>
                    <a:pt x="33602" y="7905"/>
                  </a:cubicBezTo>
                  <a:cubicBezTo>
                    <a:pt x="33532" y="7823"/>
                    <a:pt x="33461" y="7740"/>
                    <a:pt x="33403" y="7658"/>
                  </a:cubicBezTo>
                  <a:cubicBezTo>
                    <a:pt x="33250" y="7470"/>
                    <a:pt x="33109" y="7294"/>
                    <a:pt x="32956" y="7106"/>
                  </a:cubicBezTo>
                  <a:cubicBezTo>
                    <a:pt x="31336" y="5157"/>
                    <a:pt x="29715" y="3207"/>
                    <a:pt x="28094" y="1257"/>
                  </a:cubicBezTo>
                  <a:lnTo>
                    <a:pt x="28082" y="1246"/>
                  </a:lnTo>
                  <a:cubicBezTo>
                    <a:pt x="27918" y="1046"/>
                    <a:pt x="27730" y="823"/>
                    <a:pt x="27554" y="611"/>
                  </a:cubicBezTo>
                  <a:cubicBezTo>
                    <a:pt x="27460" y="506"/>
                    <a:pt x="27307" y="353"/>
                    <a:pt x="27119" y="235"/>
                  </a:cubicBezTo>
                  <a:cubicBezTo>
                    <a:pt x="26884" y="83"/>
                    <a:pt x="26614" y="1"/>
                    <a:pt x="26356"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2"/>
            <p:cNvSpPr/>
            <p:nvPr/>
          </p:nvSpPr>
          <p:spPr>
            <a:xfrm>
              <a:off x="194075" y="4575900"/>
              <a:ext cx="428700" cy="407475"/>
            </a:xfrm>
            <a:custGeom>
              <a:rect b="b" l="l" r="r" t="t"/>
              <a:pathLst>
                <a:path extrusionOk="0" h="16299" w="17148">
                  <a:moveTo>
                    <a:pt x="14024" y="0"/>
                  </a:moveTo>
                  <a:cubicBezTo>
                    <a:pt x="13977" y="35"/>
                    <a:pt x="13941" y="71"/>
                    <a:pt x="13894" y="106"/>
                  </a:cubicBezTo>
                  <a:cubicBezTo>
                    <a:pt x="12039" y="1703"/>
                    <a:pt x="10171" y="3300"/>
                    <a:pt x="8304" y="4886"/>
                  </a:cubicBezTo>
                  <a:cubicBezTo>
                    <a:pt x="7482" y="5591"/>
                    <a:pt x="6648" y="6295"/>
                    <a:pt x="5826" y="7000"/>
                  </a:cubicBezTo>
                  <a:cubicBezTo>
                    <a:pt x="4428" y="8198"/>
                    <a:pt x="3042" y="9408"/>
                    <a:pt x="1656" y="10606"/>
                  </a:cubicBezTo>
                  <a:cubicBezTo>
                    <a:pt x="1410" y="10817"/>
                    <a:pt x="1175" y="11029"/>
                    <a:pt x="940" y="11240"/>
                  </a:cubicBezTo>
                  <a:cubicBezTo>
                    <a:pt x="376" y="11780"/>
                    <a:pt x="71" y="12426"/>
                    <a:pt x="36" y="13213"/>
                  </a:cubicBezTo>
                  <a:cubicBezTo>
                    <a:pt x="0" y="14000"/>
                    <a:pt x="223" y="14705"/>
                    <a:pt x="740" y="15304"/>
                  </a:cubicBezTo>
                  <a:cubicBezTo>
                    <a:pt x="1305" y="15955"/>
                    <a:pt x="2106" y="16299"/>
                    <a:pt x="2918" y="16299"/>
                  </a:cubicBezTo>
                  <a:cubicBezTo>
                    <a:pt x="3424" y="16299"/>
                    <a:pt x="3933" y="16166"/>
                    <a:pt x="4393" y="15891"/>
                  </a:cubicBezTo>
                  <a:cubicBezTo>
                    <a:pt x="4710" y="15703"/>
                    <a:pt x="5004" y="15480"/>
                    <a:pt x="5285" y="15245"/>
                  </a:cubicBezTo>
                  <a:cubicBezTo>
                    <a:pt x="6319" y="14388"/>
                    <a:pt x="7341" y="13518"/>
                    <a:pt x="8374" y="12661"/>
                  </a:cubicBezTo>
                  <a:cubicBezTo>
                    <a:pt x="11240" y="10277"/>
                    <a:pt x="14117" y="7893"/>
                    <a:pt x="16995" y="5508"/>
                  </a:cubicBezTo>
                  <a:cubicBezTo>
                    <a:pt x="17042" y="5473"/>
                    <a:pt x="17089" y="5438"/>
                    <a:pt x="17148" y="5391"/>
                  </a:cubicBezTo>
                  <a:cubicBezTo>
                    <a:pt x="17054" y="5191"/>
                    <a:pt x="16971" y="5015"/>
                    <a:pt x="16901" y="4827"/>
                  </a:cubicBezTo>
                  <a:cubicBezTo>
                    <a:pt x="16748" y="4404"/>
                    <a:pt x="16607" y="3970"/>
                    <a:pt x="16466" y="3524"/>
                  </a:cubicBezTo>
                  <a:cubicBezTo>
                    <a:pt x="16032" y="2161"/>
                    <a:pt x="15257" y="1022"/>
                    <a:pt x="14164" y="94"/>
                  </a:cubicBezTo>
                  <a:cubicBezTo>
                    <a:pt x="14117" y="71"/>
                    <a:pt x="14071" y="35"/>
                    <a:pt x="14024" y="0"/>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2"/>
            <p:cNvSpPr/>
            <p:nvPr/>
          </p:nvSpPr>
          <p:spPr>
            <a:xfrm>
              <a:off x="263075" y="4874700"/>
              <a:ext cx="89275" cy="80550"/>
            </a:xfrm>
            <a:custGeom>
              <a:rect b="b" l="l" r="r" t="t"/>
              <a:pathLst>
                <a:path extrusionOk="0" h="3222" w="3571">
                  <a:moveTo>
                    <a:pt x="2957" y="1"/>
                  </a:moveTo>
                  <a:cubicBezTo>
                    <a:pt x="2908" y="1"/>
                    <a:pt x="2858" y="6"/>
                    <a:pt x="2807" y="16"/>
                  </a:cubicBezTo>
                  <a:cubicBezTo>
                    <a:pt x="2725" y="28"/>
                    <a:pt x="2631" y="63"/>
                    <a:pt x="2549" y="98"/>
                  </a:cubicBezTo>
                  <a:cubicBezTo>
                    <a:pt x="2431" y="157"/>
                    <a:pt x="2326" y="216"/>
                    <a:pt x="2220" y="298"/>
                  </a:cubicBezTo>
                  <a:cubicBezTo>
                    <a:pt x="1868" y="545"/>
                    <a:pt x="1539" y="803"/>
                    <a:pt x="1198" y="1050"/>
                  </a:cubicBezTo>
                  <a:cubicBezTo>
                    <a:pt x="963" y="1238"/>
                    <a:pt x="740" y="1414"/>
                    <a:pt x="505" y="1590"/>
                  </a:cubicBezTo>
                  <a:cubicBezTo>
                    <a:pt x="341" y="1731"/>
                    <a:pt x="212" y="1895"/>
                    <a:pt x="129" y="2095"/>
                  </a:cubicBezTo>
                  <a:cubicBezTo>
                    <a:pt x="0" y="2389"/>
                    <a:pt x="24" y="2682"/>
                    <a:pt x="235" y="2941"/>
                  </a:cubicBezTo>
                  <a:cubicBezTo>
                    <a:pt x="397" y="3137"/>
                    <a:pt x="597" y="3222"/>
                    <a:pt x="820" y="3222"/>
                  </a:cubicBezTo>
                  <a:cubicBezTo>
                    <a:pt x="904" y="3222"/>
                    <a:pt x="991" y="3210"/>
                    <a:pt x="1081" y="3187"/>
                  </a:cubicBezTo>
                  <a:cubicBezTo>
                    <a:pt x="1187" y="3164"/>
                    <a:pt x="1280" y="3117"/>
                    <a:pt x="1363" y="3070"/>
                  </a:cubicBezTo>
                  <a:cubicBezTo>
                    <a:pt x="1468" y="2999"/>
                    <a:pt x="1574" y="2917"/>
                    <a:pt x="1680" y="2835"/>
                  </a:cubicBezTo>
                  <a:cubicBezTo>
                    <a:pt x="2220" y="2342"/>
                    <a:pt x="2737" y="1813"/>
                    <a:pt x="3207" y="1249"/>
                  </a:cubicBezTo>
                  <a:cubicBezTo>
                    <a:pt x="3301" y="1120"/>
                    <a:pt x="3395" y="991"/>
                    <a:pt x="3465" y="850"/>
                  </a:cubicBezTo>
                  <a:cubicBezTo>
                    <a:pt x="3571" y="627"/>
                    <a:pt x="3559" y="415"/>
                    <a:pt x="3406" y="216"/>
                  </a:cubicBezTo>
                  <a:cubicBezTo>
                    <a:pt x="3287" y="69"/>
                    <a:pt x="3131" y="1"/>
                    <a:pt x="2957"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2"/>
            <p:cNvSpPr/>
            <p:nvPr/>
          </p:nvSpPr>
          <p:spPr>
            <a:xfrm>
              <a:off x="363500" y="4827700"/>
              <a:ext cx="41200" cy="35700"/>
            </a:xfrm>
            <a:custGeom>
              <a:rect b="b" l="l" r="r" t="t"/>
              <a:pathLst>
                <a:path extrusionOk="0" h="1428" w="1648">
                  <a:moveTo>
                    <a:pt x="1042" y="1"/>
                  </a:moveTo>
                  <a:cubicBezTo>
                    <a:pt x="1017" y="1"/>
                    <a:pt x="990" y="2"/>
                    <a:pt x="963" y="5"/>
                  </a:cubicBezTo>
                  <a:cubicBezTo>
                    <a:pt x="740" y="29"/>
                    <a:pt x="540" y="111"/>
                    <a:pt x="329" y="287"/>
                  </a:cubicBezTo>
                  <a:cubicBezTo>
                    <a:pt x="305" y="322"/>
                    <a:pt x="247" y="369"/>
                    <a:pt x="200" y="440"/>
                  </a:cubicBezTo>
                  <a:cubicBezTo>
                    <a:pt x="0" y="722"/>
                    <a:pt x="59" y="1097"/>
                    <a:pt x="329" y="1309"/>
                  </a:cubicBezTo>
                  <a:cubicBezTo>
                    <a:pt x="437" y="1387"/>
                    <a:pt x="569" y="1428"/>
                    <a:pt x="705" y="1428"/>
                  </a:cubicBezTo>
                  <a:cubicBezTo>
                    <a:pt x="836" y="1428"/>
                    <a:pt x="971" y="1390"/>
                    <a:pt x="1092" y="1309"/>
                  </a:cubicBezTo>
                  <a:cubicBezTo>
                    <a:pt x="1315" y="1156"/>
                    <a:pt x="1445" y="945"/>
                    <a:pt x="1527" y="698"/>
                  </a:cubicBezTo>
                  <a:cubicBezTo>
                    <a:pt x="1648" y="324"/>
                    <a:pt x="1428" y="1"/>
                    <a:pt x="1042"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4" name="Google Shape;954;p32"/>
          <p:cNvGrpSpPr/>
          <p:nvPr/>
        </p:nvGrpSpPr>
        <p:grpSpPr>
          <a:xfrm>
            <a:off x="2176125" y="3154676"/>
            <a:ext cx="445695" cy="421782"/>
            <a:chOff x="6136925" y="4163050"/>
            <a:chExt cx="461000" cy="421150"/>
          </a:xfrm>
        </p:grpSpPr>
        <p:sp>
          <p:nvSpPr>
            <p:cNvPr id="955" name="Google Shape;955;p32"/>
            <p:cNvSpPr/>
            <p:nvPr/>
          </p:nvSpPr>
          <p:spPr>
            <a:xfrm>
              <a:off x="6136925" y="4163050"/>
              <a:ext cx="461000" cy="421150"/>
            </a:xfrm>
            <a:custGeom>
              <a:rect b="b" l="l" r="r" t="t"/>
              <a:pathLst>
                <a:path extrusionOk="0" h="16846" w="18440">
                  <a:moveTo>
                    <a:pt x="9646" y="0"/>
                  </a:moveTo>
                  <a:cubicBezTo>
                    <a:pt x="8377" y="0"/>
                    <a:pt x="7112" y="288"/>
                    <a:pt x="5955" y="858"/>
                  </a:cubicBezTo>
                  <a:cubicBezTo>
                    <a:pt x="1750" y="2926"/>
                    <a:pt x="0" y="8023"/>
                    <a:pt x="2091" y="12216"/>
                  </a:cubicBezTo>
                  <a:cubicBezTo>
                    <a:pt x="3563" y="15170"/>
                    <a:pt x="6492" y="16845"/>
                    <a:pt x="9588" y="16845"/>
                  </a:cubicBezTo>
                  <a:cubicBezTo>
                    <a:pt x="10222" y="16845"/>
                    <a:pt x="10862" y="16775"/>
                    <a:pt x="11498" y="16632"/>
                  </a:cubicBezTo>
                  <a:cubicBezTo>
                    <a:pt x="13378" y="16197"/>
                    <a:pt x="14928" y="15199"/>
                    <a:pt x="16138" y="13707"/>
                  </a:cubicBezTo>
                  <a:cubicBezTo>
                    <a:pt x="17958" y="11464"/>
                    <a:pt x="18440" y="8927"/>
                    <a:pt x="17805" y="6355"/>
                  </a:cubicBezTo>
                  <a:cubicBezTo>
                    <a:pt x="17582" y="5627"/>
                    <a:pt x="17382" y="5122"/>
                    <a:pt x="17124" y="4640"/>
                  </a:cubicBezTo>
                  <a:cubicBezTo>
                    <a:pt x="16337" y="3113"/>
                    <a:pt x="15210" y="1904"/>
                    <a:pt x="13706" y="1058"/>
                  </a:cubicBezTo>
                  <a:cubicBezTo>
                    <a:pt x="12444" y="350"/>
                    <a:pt x="11043" y="0"/>
                    <a:pt x="9646" y="0"/>
                  </a:cubicBezTo>
                  <a:close/>
                </a:path>
              </a:pathLst>
            </a:custGeom>
            <a:solidFill>
              <a:srgbClr val="D1A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2"/>
            <p:cNvSpPr/>
            <p:nvPr/>
          </p:nvSpPr>
          <p:spPr>
            <a:xfrm>
              <a:off x="6376225" y="4213525"/>
              <a:ext cx="139200" cy="120175"/>
            </a:xfrm>
            <a:custGeom>
              <a:rect b="b" l="l" r="r" t="t"/>
              <a:pathLst>
                <a:path extrusionOk="0" h="4807" w="5568">
                  <a:moveTo>
                    <a:pt x="1546" y="1"/>
                  </a:moveTo>
                  <a:cubicBezTo>
                    <a:pt x="1401" y="1"/>
                    <a:pt x="1254" y="12"/>
                    <a:pt x="1104" y="37"/>
                  </a:cubicBezTo>
                  <a:cubicBezTo>
                    <a:pt x="858" y="84"/>
                    <a:pt x="623" y="167"/>
                    <a:pt x="423" y="343"/>
                  </a:cubicBezTo>
                  <a:cubicBezTo>
                    <a:pt x="59" y="648"/>
                    <a:pt x="0" y="1118"/>
                    <a:pt x="294" y="1494"/>
                  </a:cubicBezTo>
                  <a:cubicBezTo>
                    <a:pt x="400" y="1623"/>
                    <a:pt x="529" y="1740"/>
                    <a:pt x="658" y="1858"/>
                  </a:cubicBezTo>
                  <a:cubicBezTo>
                    <a:pt x="869" y="2022"/>
                    <a:pt x="1092" y="2175"/>
                    <a:pt x="1316" y="2339"/>
                  </a:cubicBezTo>
                  <a:cubicBezTo>
                    <a:pt x="1879" y="2750"/>
                    <a:pt x="2373" y="3244"/>
                    <a:pt x="2760" y="3831"/>
                  </a:cubicBezTo>
                  <a:cubicBezTo>
                    <a:pt x="2878" y="4007"/>
                    <a:pt x="3019" y="4183"/>
                    <a:pt x="3171" y="4336"/>
                  </a:cubicBezTo>
                  <a:cubicBezTo>
                    <a:pt x="3406" y="4571"/>
                    <a:pt x="3688" y="4724"/>
                    <a:pt x="4017" y="4782"/>
                  </a:cubicBezTo>
                  <a:cubicBezTo>
                    <a:pt x="4105" y="4799"/>
                    <a:pt x="4191" y="4806"/>
                    <a:pt x="4275" y="4806"/>
                  </a:cubicBezTo>
                  <a:cubicBezTo>
                    <a:pt x="4800" y="4806"/>
                    <a:pt x="5246" y="4498"/>
                    <a:pt x="5438" y="3972"/>
                  </a:cubicBezTo>
                  <a:cubicBezTo>
                    <a:pt x="5567" y="3631"/>
                    <a:pt x="5567" y="3291"/>
                    <a:pt x="5462" y="2938"/>
                  </a:cubicBezTo>
                  <a:cubicBezTo>
                    <a:pt x="5379" y="2645"/>
                    <a:pt x="5227" y="2386"/>
                    <a:pt x="5050" y="2140"/>
                  </a:cubicBezTo>
                  <a:cubicBezTo>
                    <a:pt x="4604" y="1517"/>
                    <a:pt x="4052" y="1000"/>
                    <a:pt x="3406" y="589"/>
                  </a:cubicBezTo>
                  <a:cubicBezTo>
                    <a:pt x="3066" y="390"/>
                    <a:pt x="2713" y="214"/>
                    <a:pt x="2337" y="108"/>
                  </a:cubicBezTo>
                  <a:cubicBezTo>
                    <a:pt x="2072" y="40"/>
                    <a:pt x="1811" y="1"/>
                    <a:pt x="1546" y="1"/>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7" name="Google Shape;957;p32"/>
          <p:cNvGrpSpPr/>
          <p:nvPr/>
        </p:nvGrpSpPr>
        <p:grpSpPr>
          <a:xfrm>
            <a:off x="2691278" y="3037030"/>
            <a:ext cx="283639" cy="282819"/>
            <a:chOff x="5716750" y="4386750"/>
            <a:chExt cx="366175" cy="346550"/>
          </a:xfrm>
        </p:grpSpPr>
        <p:sp>
          <p:nvSpPr>
            <p:cNvPr id="958" name="Google Shape;958;p32"/>
            <p:cNvSpPr/>
            <p:nvPr/>
          </p:nvSpPr>
          <p:spPr>
            <a:xfrm>
              <a:off x="5716750" y="4386750"/>
              <a:ext cx="366175" cy="346550"/>
            </a:xfrm>
            <a:custGeom>
              <a:rect b="b" l="l" r="r" t="t"/>
              <a:pathLst>
                <a:path extrusionOk="0" h="13862" w="14647">
                  <a:moveTo>
                    <a:pt x="7493" y="1"/>
                  </a:moveTo>
                  <a:cubicBezTo>
                    <a:pt x="6936" y="1"/>
                    <a:pt x="6373" y="70"/>
                    <a:pt x="5814" y="214"/>
                  </a:cubicBezTo>
                  <a:cubicBezTo>
                    <a:pt x="2056" y="1177"/>
                    <a:pt x="0" y="4747"/>
                    <a:pt x="682" y="8236"/>
                  </a:cubicBezTo>
                  <a:cubicBezTo>
                    <a:pt x="1281" y="11325"/>
                    <a:pt x="3970" y="13814"/>
                    <a:pt x="7693" y="13861"/>
                  </a:cubicBezTo>
                  <a:cubicBezTo>
                    <a:pt x="9044" y="13850"/>
                    <a:pt x="10418" y="13403"/>
                    <a:pt x="11628" y="12475"/>
                  </a:cubicBezTo>
                  <a:cubicBezTo>
                    <a:pt x="13589" y="10972"/>
                    <a:pt x="14646" y="8306"/>
                    <a:pt x="14247" y="5816"/>
                  </a:cubicBezTo>
                  <a:cubicBezTo>
                    <a:pt x="13686" y="2303"/>
                    <a:pt x="10703" y="1"/>
                    <a:pt x="7493" y="1"/>
                  </a:cubicBezTo>
                  <a:close/>
                </a:path>
              </a:pathLst>
            </a:custGeom>
            <a:solidFill>
              <a:srgbClr val="2928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2"/>
            <p:cNvSpPr/>
            <p:nvPr/>
          </p:nvSpPr>
          <p:spPr>
            <a:xfrm>
              <a:off x="5923450" y="4452575"/>
              <a:ext cx="89875" cy="94525"/>
            </a:xfrm>
            <a:custGeom>
              <a:rect b="b" l="l" r="r" t="t"/>
              <a:pathLst>
                <a:path extrusionOk="0" h="3781" w="3595">
                  <a:moveTo>
                    <a:pt x="870" y="0"/>
                  </a:moveTo>
                  <a:cubicBezTo>
                    <a:pt x="729" y="36"/>
                    <a:pt x="565" y="47"/>
                    <a:pt x="435" y="94"/>
                  </a:cubicBezTo>
                  <a:cubicBezTo>
                    <a:pt x="118" y="224"/>
                    <a:pt x="1" y="541"/>
                    <a:pt x="130" y="846"/>
                  </a:cubicBezTo>
                  <a:cubicBezTo>
                    <a:pt x="189" y="963"/>
                    <a:pt x="259" y="1081"/>
                    <a:pt x="353" y="1175"/>
                  </a:cubicBezTo>
                  <a:cubicBezTo>
                    <a:pt x="752" y="1598"/>
                    <a:pt x="1046" y="2091"/>
                    <a:pt x="1269" y="2619"/>
                  </a:cubicBezTo>
                  <a:cubicBezTo>
                    <a:pt x="1363" y="2807"/>
                    <a:pt x="1457" y="2995"/>
                    <a:pt x="1563" y="3183"/>
                  </a:cubicBezTo>
                  <a:cubicBezTo>
                    <a:pt x="1680" y="3371"/>
                    <a:pt x="1833" y="3524"/>
                    <a:pt x="2033" y="3641"/>
                  </a:cubicBezTo>
                  <a:cubicBezTo>
                    <a:pt x="2204" y="3736"/>
                    <a:pt x="2382" y="3781"/>
                    <a:pt x="2555" y="3781"/>
                  </a:cubicBezTo>
                  <a:cubicBezTo>
                    <a:pt x="2940" y="3781"/>
                    <a:pt x="3295" y="3557"/>
                    <a:pt x="3465" y="3160"/>
                  </a:cubicBezTo>
                  <a:cubicBezTo>
                    <a:pt x="3571" y="2925"/>
                    <a:pt x="3595" y="2678"/>
                    <a:pt x="3559" y="2420"/>
                  </a:cubicBezTo>
                  <a:cubicBezTo>
                    <a:pt x="3512" y="2091"/>
                    <a:pt x="3395" y="1797"/>
                    <a:pt x="3207" y="1527"/>
                  </a:cubicBezTo>
                  <a:cubicBezTo>
                    <a:pt x="2831" y="975"/>
                    <a:pt x="2338" y="552"/>
                    <a:pt x="1739" y="247"/>
                  </a:cubicBezTo>
                  <a:cubicBezTo>
                    <a:pt x="1469" y="106"/>
                    <a:pt x="1187" y="24"/>
                    <a:pt x="870" y="0"/>
                  </a:cubicBezTo>
                  <a:close/>
                </a:path>
              </a:pathLst>
            </a:custGeom>
            <a:solidFill>
              <a:srgbClr val="F1E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0" name="Google Shape;960;p32"/>
          <p:cNvGrpSpPr/>
          <p:nvPr/>
        </p:nvGrpSpPr>
        <p:grpSpPr>
          <a:xfrm>
            <a:off x="-191100" y="630550"/>
            <a:ext cx="3191100" cy="1020000"/>
            <a:chOff x="2139850" y="836375"/>
            <a:chExt cx="3191100" cy="1020000"/>
          </a:xfrm>
        </p:grpSpPr>
        <p:sp>
          <p:nvSpPr>
            <p:cNvPr id="961" name="Google Shape;961;p32"/>
            <p:cNvSpPr/>
            <p:nvPr/>
          </p:nvSpPr>
          <p:spPr>
            <a:xfrm>
              <a:off x="3227500" y="836375"/>
              <a:ext cx="1015800" cy="1020000"/>
            </a:xfrm>
            <a:prstGeom prst="ellipse">
              <a:avLst/>
            </a:prstGeom>
            <a:noFill/>
            <a:ln cap="flat" cmpd="sng" w="9525">
              <a:solidFill>
                <a:srgbClr val="9695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2"/>
            <p:cNvSpPr txBox="1"/>
            <p:nvPr/>
          </p:nvSpPr>
          <p:spPr>
            <a:xfrm>
              <a:off x="2139850" y="965075"/>
              <a:ext cx="3191100" cy="762600"/>
            </a:xfrm>
            <a:prstGeom prst="rect">
              <a:avLst/>
            </a:prstGeom>
            <a:noFill/>
            <a:ln>
              <a:noFill/>
            </a:ln>
          </p:spPr>
          <p:txBody>
            <a:bodyPr anchorCtr="0" anchor="ctr" bIns="91425" lIns="91425" spcFirstLastPara="1" rIns="91425" wrap="square" tIns="0">
              <a:noAutofit/>
            </a:bodyPr>
            <a:lstStyle/>
            <a:p>
              <a:pPr indent="0" lvl="0" marL="0" rtl="0" algn="ctr">
                <a:spcBef>
                  <a:spcPts val="0"/>
                </a:spcBef>
                <a:spcAft>
                  <a:spcPts val="0"/>
                </a:spcAft>
                <a:buNone/>
              </a:pPr>
              <a:r>
                <a:rPr lang="en" sz="3500">
                  <a:solidFill>
                    <a:srgbClr val="D1A232"/>
                  </a:solidFill>
                  <a:latin typeface="Baloo 2 ExtraBold"/>
                  <a:ea typeface="Baloo 2 ExtraBold"/>
                  <a:cs typeface="Baloo 2 ExtraBold"/>
                  <a:sym typeface="Baloo 2 ExtraBold"/>
                </a:rPr>
                <a:t>01</a:t>
              </a:r>
              <a:endParaRPr sz="3500">
                <a:solidFill>
                  <a:srgbClr val="D1A232"/>
                </a:solidFill>
                <a:latin typeface="Baloo 2 ExtraBold"/>
                <a:ea typeface="Baloo 2 ExtraBold"/>
                <a:cs typeface="Baloo 2 ExtraBold"/>
                <a:sym typeface="Baloo 2 ExtraBold"/>
              </a:endParaRPr>
            </a:p>
          </p:txBody>
        </p:sp>
      </p:grpSp>
      <p:grpSp>
        <p:nvGrpSpPr>
          <p:cNvPr id="963" name="Google Shape;963;p32"/>
          <p:cNvGrpSpPr/>
          <p:nvPr/>
        </p:nvGrpSpPr>
        <p:grpSpPr>
          <a:xfrm>
            <a:off x="-191100" y="1833788"/>
            <a:ext cx="3191100" cy="1020000"/>
            <a:chOff x="2825" y="1039463"/>
            <a:chExt cx="3191100" cy="1020000"/>
          </a:xfrm>
        </p:grpSpPr>
        <p:sp>
          <p:nvSpPr>
            <p:cNvPr id="964" name="Google Shape;964;p32"/>
            <p:cNvSpPr/>
            <p:nvPr/>
          </p:nvSpPr>
          <p:spPr>
            <a:xfrm>
              <a:off x="1090475" y="1039463"/>
              <a:ext cx="1015800" cy="1020000"/>
            </a:xfrm>
            <a:prstGeom prst="ellipse">
              <a:avLst/>
            </a:prstGeom>
            <a:noFill/>
            <a:ln cap="flat" cmpd="sng" w="9525">
              <a:solidFill>
                <a:srgbClr val="9695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2"/>
            <p:cNvSpPr txBox="1"/>
            <p:nvPr/>
          </p:nvSpPr>
          <p:spPr>
            <a:xfrm>
              <a:off x="2825" y="1168163"/>
              <a:ext cx="3191100" cy="762600"/>
            </a:xfrm>
            <a:prstGeom prst="rect">
              <a:avLst/>
            </a:prstGeom>
            <a:noFill/>
            <a:ln>
              <a:noFill/>
            </a:ln>
          </p:spPr>
          <p:txBody>
            <a:bodyPr anchorCtr="0" anchor="ctr" bIns="91425" lIns="91425" spcFirstLastPara="1" rIns="91425" wrap="square" tIns="0">
              <a:noAutofit/>
            </a:bodyPr>
            <a:lstStyle/>
            <a:p>
              <a:pPr indent="0" lvl="0" marL="0" rtl="0" algn="ctr">
                <a:spcBef>
                  <a:spcPts val="0"/>
                </a:spcBef>
                <a:spcAft>
                  <a:spcPts val="0"/>
                </a:spcAft>
                <a:buNone/>
              </a:pPr>
              <a:r>
                <a:rPr lang="en" sz="3500">
                  <a:solidFill>
                    <a:srgbClr val="D1A232"/>
                  </a:solidFill>
                  <a:latin typeface="Baloo 2 ExtraBold"/>
                  <a:ea typeface="Baloo 2 ExtraBold"/>
                  <a:cs typeface="Baloo 2 ExtraBold"/>
                  <a:sym typeface="Baloo 2 ExtraBold"/>
                </a:rPr>
                <a:t>02</a:t>
              </a:r>
              <a:endParaRPr sz="3500">
                <a:solidFill>
                  <a:srgbClr val="D1A232"/>
                </a:solidFill>
                <a:latin typeface="Baloo 2 ExtraBold"/>
                <a:ea typeface="Baloo 2 ExtraBold"/>
                <a:cs typeface="Baloo 2 ExtraBold"/>
                <a:sym typeface="Baloo 2 ExtraBold"/>
              </a:endParaRPr>
            </a:p>
          </p:txBody>
        </p:sp>
      </p:grpSp>
      <p:grpSp>
        <p:nvGrpSpPr>
          <p:cNvPr id="966" name="Google Shape;966;p32"/>
          <p:cNvGrpSpPr/>
          <p:nvPr/>
        </p:nvGrpSpPr>
        <p:grpSpPr>
          <a:xfrm>
            <a:off x="3392025" y="630550"/>
            <a:ext cx="3191100" cy="1020000"/>
            <a:chOff x="2139850" y="836375"/>
            <a:chExt cx="3191100" cy="1020000"/>
          </a:xfrm>
        </p:grpSpPr>
        <p:sp>
          <p:nvSpPr>
            <p:cNvPr id="967" name="Google Shape;967;p32"/>
            <p:cNvSpPr/>
            <p:nvPr/>
          </p:nvSpPr>
          <p:spPr>
            <a:xfrm>
              <a:off x="3227500" y="836375"/>
              <a:ext cx="1015800" cy="1020000"/>
            </a:xfrm>
            <a:prstGeom prst="ellipse">
              <a:avLst/>
            </a:prstGeom>
            <a:noFill/>
            <a:ln cap="flat" cmpd="sng" w="9525">
              <a:solidFill>
                <a:srgbClr val="9695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2"/>
            <p:cNvSpPr txBox="1"/>
            <p:nvPr/>
          </p:nvSpPr>
          <p:spPr>
            <a:xfrm>
              <a:off x="2139850" y="965075"/>
              <a:ext cx="3191100" cy="762600"/>
            </a:xfrm>
            <a:prstGeom prst="rect">
              <a:avLst/>
            </a:prstGeom>
            <a:noFill/>
            <a:ln>
              <a:noFill/>
            </a:ln>
          </p:spPr>
          <p:txBody>
            <a:bodyPr anchorCtr="0" anchor="ctr" bIns="91425" lIns="91425" spcFirstLastPara="1" rIns="91425" wrap="square" tIns="0">
              <a:noAutofit/>
            </a:bodyPr>
            <a:lstStyle/>
            <a:p>
              <a:pPr indent="0" lvl="0" marL="0" rtl="0" algn="ctr">
                <a:spcBef>
                  <a:spcPts val="0"/>
                </a:spcBef>
                <a:spcAft>
                  <a:spcPts val="0"/>
                </a:spcAft>
                <a:buNone/>
              </a:pPr>
              <a:r>
                <a:rPr lang="en" sz="3500">
                  <a:solidFill>
                    <a:srgbClr val="D1A232"/>
                  </a:solidFill>
                  <a:latin typeface="Baloo 2 ExtraBold"/>
                  <a:ea typeface="Baloo 2 ExtraBold"/>
                  <a:cs typeface="Baloo 2 ExtraBold"/>
                  <a:sym typeface="Baloo 2 ExtraBold"/>
                </a:rPr>
                <a:t>03</a:t>
              </a:r>
              <a:endParaRPr sz="3500">
                <a:solidFill>
                  <a:srgbClr val="D1A232"/>
                </a:solidFill>
                <a:latin typeface="Baloo 2 ExtraBold"/>
                <a:ea typeface="Baloo 2 ExtraBold"/>
                <a:cs typeface="Baloo 2 ExtraBold"/>
                <a:sym typeface="Baloo 2 ExtraBold"/>
              </a:endParaRPr>
            </a:p>
          </p:txBody>
        </p:sp>
      </p:grpSp>
      <p:grpSp>
        <p:nvGrpSpPr>
          <p:cNvPr id="969" name="Google Shape;969;p32"/>
          <p:cNvGrpSpPr/>
          <p:nvPr/>
        </p:nvGrpSpPr>
        <p:grpSpPr>
          <a:xfrm>
            <a:off x="3392025" y="1833800"/>
            <a:ext cx="3191100" cy="1020000"/>
            <a:chOff x="2139850" y="836375"/>
            <a:chExt cx="3191100" cy="1020000"/>
          </a:xfrm>
        </p:grpSpPr>
        <p:sp>
          <p:nvSpPr>
            <p:cNvPr id="970" name="Google Shape;970;p32"/>
            <p:cNvSpPr/>
            <p:nvPr/>
          </p:nvSpPr>
          <p:spPr>
            <a:xfrm>
              <a:off x="3227500" y="836375"/>
              <a:ext cx="1015800" cy="1020000"/>
            </a:xfrm>
            <a:prstGeom prst="ellipse">
              <a:avLst/>
            </a:prstGeom>
            <a:noFill/>
            <a:ln cap="flat" cmpd="sng" w="9525">
              <a:solidFill>
                <a:srgbClr val="9695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2"/>
            <p:cNvSpPr txBox="1"/>
            <p:nvPr/>
          </p:nvSpPr>
          <p:spPr>
            <a:xfrm>
              <a:off x="2139850" y="965075"/>
              <a:ext cx="3191100" cy="762600"/>
            </a:xfrm>
            <a:prstGeom prst="rect">
              <a:avLst/>
            </a:prstGeom>
            <a:noFill/>
            <a:ln>
              <a:noFill/>
            </a:ln>
          </p:spPr>
          <p:txBody>
            <a:bodyPr anchorCtr="0" anchor="ctr" bIns="91425" lIns="91425" spcFirstLastPara="1" rIns="91425" wrap="square" tIns="0">
              <a:noAutofit/>
            </a:bodyPr>
            <a:lstStyle/>
            <a:p>
              <a:pPr indent="0" lvl="0" marL="0" rtl="0" algn="ctr">
                <a:spcBef>
                  <a:spcPts val="0"/>
                </a:spcBef>
                <a:spcAft>
                  <a:spcPts val="0"/>
                </a:spcAft>
                <a:buNone/>
              </a:pPr>
              <a:r>
                <a:rPr lang="en" sz="3500">
                  <a:solidFill>
                    <a:srgbClr val="D1A232"/>
                  </a:solidFill>
                  <a:latin typeface="Baloo 2 ExtraBold"/>
                  <a:ea typeface="Baloo 2 ExtraBold"/>
                  <a:cs typeface="Baloo 2 ExtraBold"/>
                  <a:sym typeface="Baloo 2 ExtraBold"/>
                </a:rPr>
                <a:t>04</a:t>
              </a:r>
              <a:endParaRPr sz="3500">
                <a:solidFill>
                  <a:srgbClr val="D1A232"/>
                </a:solidFill>
                <a:latin typeface="Baloo 2 ExtraBold"/>
                <a:ea typeface="Baloo 2 ExtraBold"/>
                <a:cs typeface="Baloo 2 ExtraBold"/>
                <a:sym typeface="Baloo 2 ExtraBold"/>
              </a:endParaRPr>
            </a:p>
          </p:txBody>
        </p:sp>
      </p:grpSp>
      <p:grpSp>
        <p:nvGrpSpPr>
          <p:cNvPr id="972" name="Google Shape;972;p32"/>
          <p:cNvGrpSpPr/>
          <p:nvPr/>
        </p:nvGrpSpPr>
        <p:grpSpPr>
          <a:xfrm>
            <a:off x="3392025" y="3037050"/>
            <a:ext cx="3191100" cy="1020000"/>
            <a:chOff x="2139850" y="836375"/>
            <a:chExt cx="3191100" cy="1020000"/>
          </a:xfrm>
        </p:grpSpPr>
        <p:sp>
          <p:nvSpPr>
            <p:cNvPr id="973" name="Google Shape;973;p32"/>
            <p:cNvSpPr/>
            <p:nvPr/>
          </p:nvSpPr>
          <p:spPr>
            <a:xfrm>
              <a:off x="3227500" y="836375"/>
              <a:ext cx="1015800" cy="1020000"/>
            </a:xfrm>
            <a:prstGeom prst="ellipse">
              <a:avLst/>
            </a:prstGeom>
            <a:noFill/>
            <a:ln cap="flat" cmpd="sng" w="9525">
              <a:solidFill>
                <a:srgbClr val="9695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2"/>
            <p:cNvSpPr txBox="1"/>
            <p:nvPr/>
          </p:nvSpPr>
          <p:spPr>
            <a:xfrm>
              <a:off x="2139850" y="965075"/>
              <a:ext cx="3191100" cy="762600"/>
            </a:xfrm>
            <a:prstGeom prst="rect">
              <a:avLst/>
            </a:prstGeom>
            <a:noFill/>
            <a:ln>
              <a:noFill/>
            </a:ln>
          </p:spPr>
          <p:txBody>
            <a:bodyPr anchorCtr="0" anchor="ctr" bIns="91425" lIns="91425" spcFirstLastPara="1" rIns="91425" wrap="square" tIns="0">
              <a:noAutofit/>
            </a:bodyPr>
            <a:lstStyle/>
            <a:p>
              <a:pPr indent="0" lvl="0" marL="0" rtl="0" algn="ctr">
                <a:spcBef>
                  <a:spcPts val="0"/>
                </a:spcBef>
                <a:spcAft>
                  <a:spcPts val="0"/>
                </a:spcAft>
                <a:buNone/>
              </a:pPr>
              <a:r>
                <a:rPr lang="en" sz="3500">
                  <a:solidFill>
                    <a:srgbClr val="D1A232"/>
                  </a:solidFill>
                  <a:latin typeface="Baloo 2 ExtraBold"/>
                  <a:ea typeface="Baloo 2 ExtraBold"/>
                  <a:cs typeface="Baloo 2 ExtraBold"/>
                  <a:sym typeface="Baloo 2 ExtraBold"/>
                </a:rPr>
                <a:t>05</a:t>
              </a:r>
              <a:endParaRPr sz="3500">
                <a:solidFill>
                  <a:srgbClr val="D1A232"/>
                </a:solidFill>
                <a:latin typeface="Baloo 2 ExtraBold"/>
                <a:ea typeface="Baloo 2 ExtraBold"/>
                <a:cs typeface="Baloo 2 ExtraBold"/>
                <a:sym typeface="Baloo 2 ExtraBold"/>
              </a:endParaRPr>
            </a:p>
          </p:txBody>
        </p:sp>
      </p:grpSp>
      <p:sp>
        <p:nvSpPr>
          <p:cNvPr id="975" name="Google Shape;975;p32"/>
          <p:cNvSpPr txBox="1"/>
          <p:nvPr/>
        </p:nvSpPr>
        <p:spPr>
          <a:xfrm>
            <a:off x="1994625" y="782938"/>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accent2"/>
                </a:solidFill>
                <a:latin typeface="Baloo 2 ExtraBold"/>
                <a:ea typeface="Baloo 2 ExtraBold"/>
                <a:cs typeface="Baloo 2 ExtraBold"/>
                <a:sym typeface="Baloo 2 ExtraBold"/>
              </a:rPr>
              <a:t>Introduction</a:t>
            </a:r>
            <a:endParaRPr sz="2200">
              <a:solidFill>
                <a:schemeClr val="accent2"/>
              </a:solidFill>
            </a:endParaRPr>
          </a:p>
        </p:txBody>
      </p:sp>
      <p:sp>
        <p:nvSpPr>
          <p:cNvPr id="976" name="Google Shape;976;p32"/>
          <p:cNvSpPr txBox="1"/>
          <p:nvPr/>
        </p:nvSpPr>
        <p:spPr>
          <a:xfrm>
            <a:off x="1994625" y="2082175"/>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accent2"/>
                </a:solidFill>
                <a:latin typeface="Baloo 2 ExtraBold"/>
                <a:ea typeface="Baloo 2 ExtraBold"/>
                <a:cs typeface="Baloo 2 ExtraBold"/>
                <a:sym typeface="Baloo 2 ExtraBold"/>
              </a:rPr>
              <a:t>Absorption</a:t>
            </a:r>
            <a:endParaRPr/>
          </a:p>
        </p:txBody>
      </p:sp>
      <p:sp>
        <p:nvSpPr>
          <p:cNvPr id="977" name="Google Shape;977;p32"/>
          <p:cNvSpPr txBox="1"/>
          <p:nvPr/>
        </p:nvSpPr>
        <p:spPr>
          <a:xfrm>
            <a:off x="5553025" y="87895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accent2"/>
                </a:solidFill>
                <a:latin typeface="Baloo 2 ExtraBold"/>
                <a:ea typeface="Baloo 2 ExtraBold"/>
                <a:cs typeface="Baloo 2 ExtraBold"/>
                <a:sym typeface="Baloo 2 ExtraBold"/>
              </a:rPr>
              <a:t>Stripping</a:t>
            </a:r>
            <a:endParaRPr/>
          </a:p>
        </p:txBody>
      </p:sp>
      <p:sp>
        <p:nvSpPr>
          <p:cNvPr id="978" name="Google Shape;978;p32"/>
          <p:cNvSpPr txBox="1"/>
          <p:nvPr/>
        </p:nvSpPr>
        <p:spPr>
          <a:xfrm>
            <a:off x="5553025" y="208220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accent2"/>
                </a:solidFill>
                <a:latin typeface="Baloo 2 ExtraBold"/>
                <a:ea typeface="Baloo 2 ExtraBold"/>
                <a:cs typeface="Baloo 2 ExtraBold"/>
                <a:sym typeface="Baloo 2 ExtraBold"/>
              </a:rPr>
              <a:t>Distillation</a:t>
            </a:r>
            <a:endParaRPr/>
          </a:p>
        </p:txBody>
      </p:sp>
      <p:sp>
        <p:nvSpPr>
          <p:cNvPr id="979" name="Google Shape;979;p32"/>
          <p:cNvSpPr txBox="1"/>
          <p:nvPr/>
        </p:nvSpPr>
        <p:spPr>
          <a:xfrm>
            <a:off x="5553025" y="328545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accent2"/>
                </a:solidFill>
                <a:latin typeface="Baloo 2 ExtraBold"/>
                <a:ea typeface="Baloo 2 ExtraBold"/>
                <a:cs typeface="Baloo 2 ExtraBold"/>
                <a:sym typeface="Baloo 2 ExtraBold"/>
              </a:rPr>
              <a:t>Conclusion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50"/>
          <p:cNvSpPr txBox="1"/>
          <p:nvPr>
            <p:ph idx="1" type="subTitle"/>
          </p:nvPr>
        </p:nvSpPr>
        <p:spPr>
          <a:xfrm>
            <a:off x="5771638" y="1983388"/>
            <a:ext cx="25668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a:t>Absorption: operating line lies </a:t>
            </a:r>
            <a:r>
              <a:rPr b="1" lang="en"/>
              <a:t>above </a:t>
            </a:r>
            <a:r>
              <a:rPr lang="en"/>
              <a:t>equilibrium curve</a:t>
            </a:r>
            <a:endParaRPr/>
          </a:p>
        </p:txBody>
      </p:sp>
      <p:sp>
        <p:nvSpPr>
          <p:cNvPr id="1374" name="Google Shape;1374;p50"/>
          <p:cNvSpPr txBox="1"/>
          <p:nvPr>
            <p:ph idx="2" type="subTitle"/>
          </p:nvPr>
        </p:nvSpPr>
        <p:spPr>
          <a:xfrm>
            <a:off x="1233000" y="1470975"/>
            <a:ext cx="4091100" cy="27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Strategy</a:t>
            </a:r>
            <a:endParaRPr/>
          </a:p>
          <a:p>
            <a:pPr indent="-317500" lvl="0" marL="457200" rtl="0" algn="l">
              <a:spcBef>
                <a:spcPts val="1200"/>
              </a:spcBef>
              <a:spcAft>
                <a:spcPts val="0"/>
              </a:spcAft>
              <a:buSzPts val="1400"/>
              <a:buAutoNum type="arabicPeriod"/>
            </a:pPr>
            <a:r>
              <a:rPr lang="en"/>
              <a:t>Mass Balance</a:t>
            </a:r>
            <a:endParaRPr/>
          </a:p>
          <a:p>
            <a:pPr indent="-317500" lvl="0" marL="457200" rtl="0" algn="l">
              <a:spcBef>
                <a:spcPts val="0"/>
              </a:spcBef>
              <a:spcAft>
                <a:spcPts val="0"/>
              </a:spcAft>
              <a:buSzPts val="1400"/>
              <a:buAutoNum type="arabicPeriod"/>
            </a:pPr>
            <a:r>
              <a:rPr lang="en"/>
              <a:t>Equilibrium data </a:t>
            </a:r>
            <a:endParaRPr/>
          </a:p>
          <a:p>
            <a:pPr indent="-317500" lvl="0" marL="457200" rtl="0" algn="l">
              <a:spcBef>
                <a:spcPts val="0"/>
              </a:spcBef>
              <a:spcAft>
                <a:spcPts val="0"/>
              </a:spcAft>
              <a:buSzPts val="1400"/>
              <a:buAutoNum type="arabicPeriod"/>
            </a:pPr>
            <a:r>
              <a:rPr lang="en"/>
              <a:t>Plot on Graph</a:t>
            </a:r>
            <a:endParaRPr/>
          </a:p>
          <a:p>
            <a:pPr indent="-317500" lvl="0" marL="457200" rtl="0" algn="l">
              <a:spcBef>
                <a:spcPts val="0"/>
              </a:spcBef>
              <a:spcAft>
                <a:spcPts val="0"/>
              </a:spcAft>
              <a:buSzPts val="1400"/>
              <a:buAutoNum type="arabicPeriod"/>
            </a:pPr>
            <a:r>
              <a:rPr lang="en"/>
              <a:t>Find Necessary Values</a:t>
            </a:r>
            <a:endParaRPr/>
          </a:p>
          <a:p>
            <a:pPr indent="0" lvl="0" marL="0" rtl="0" algn="l">
              <a:spcBef>
                <a:spcPts val="1200"/>
              </a:spcBef>
              <a:spcAft>
                <a:spcPts val="0"/>
              </a:spcAft>
              <a:buNone/>
            </a:pPr>
            <a:r>
              <a:t/>
            </a:r>
            <a:endParaRPr sz="100"/>
          </a:p>
          <a:p>
            <a:pPr indent="0" lvl="0" marL="0" rtl="0" algn="l">
              <a:spcBef>
                <a:spcPts val="1200"/>
              </a:spcBef>
              <a:spcAft>
                <a:spcPts val="0"/>
              </a:spcAft>
              <a:buNone/>
            </a:pPr>
            <a:r>
              <a:rPr lang="en"/>
              <a:t>Assumptions</a:t>
            </a:r>
            <a:endParaRPr/>
          </a:p>
          <a:p>
            <a:pPr indent="-317500" lvl="0" marL="457200" rtl="0" algn="l">
              <a:spcBef>
                <a:spcPts val="1200"/>
              </a:spcBef>
              <a:spcAft>
                <a:spcPts val="0"/>
              </a:spcAft>
              <a:buSzPts val="1400"/>
              <a:buChar char="●"/>
            </a:pPr>
            <a:r>
              <a:rPr lang="en"/>
              <a:t>Phase equilibrium occurs for streams leaving a tray</a:t>
            </a:r>
            <a:endParaRPr/>
          </a:p>
          <a:p>
            <a:pPr indent="-317500" lvl="0" marL="457200" rtl="0" algn="l">
              <a:spcBef>
                <a:spcPts val="0"/>
              </a:spcBef>
              <a:spcAft>
                <a:spcPts val="0"/>
              </a:spcAft>
              <a:buSzPts val="1400"/>
              <a:buChar char="●"/>
            </a:pPr>
            <a:r>
              <a:rPr lang="en"/>
              <a:t>Negligible weeping</a:t>
            </a:r>
            <a:endParaRPr/>
          </a:p>
          <a:p>
            <a:pPr indent="-317500" lvl="0" marL="457200" rtl="0" algn="l">
              <a:spcBef>
                <a:spcPts val="0"/>
              </a:spcBef>
              <a:spcAft>
                <a:spcPts val="0"/>
              </a:spcAft>
              <a:buSzPts val="1400"/>
              <a:buChar char="●"/>
            </a:pPr>
            <a:r>
              <a:rPr lang="en"/>
              <a:t>Only solute is transferred between stages</a:t>
            </a:r>
            <a:endParaRPr/>
          </a:p>
        </p:txBody>
      </p:sp>
      <p:sp>
        <p:nvSpPr>
          <p:cNvPr id="1375" name="Google Shape;1375;p50"/>
          <p:cNvSpPr txBox="1"/>
          <p:nvPr>
            <p:ph type="ctrTitle"/>
          </p:nvPr>
        </p:nvSpPr>
        <p:spPr>
          <a:xfrm>
            <a:off x="713250" y="333757"/>
            <a:ext cx="7717500" cy="59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Graphical Method</a:t>
            </a:r>
            <a:endParaRPr/>
          </a:p>
        </p:txBody>
      </p:sp>
      <p:sp>
        <p:nvSpPr>
          <p:cNvPr id="1376" name="Google Shape;1376;p50"/>
          <p:cNvSpPr txBox="1"/>
          <p:nvPr/>
        </p:nvSpPr>
        <p:spPr>
          <a:xfrm>
            <a:off x="799050" y="974600"/>
            <a:ext cx="417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solidFill>
                  <a:schemeClr val="accent2"/>
                </a:solidFill>
                <a:latin typeface="Rubik"/>
                <a:ea typeface="Rubik"/>
                <a:cs typeface="Rubik"/>
                <a:sym typeface="Rubik"/>
              </a:rPr>
              <a:t>Absorption &amp; Stripping Trayed Towers</a:t>
            </a:r>
            <a:endParaRPr b="1" i="1">
              <a:solidFill>
                <a:schemeClr val="accent2"/>
              </a:solidFill>
              <a:latin typeface="Rubik"/>
              <a:ea typeface="Rubik"/>
              <a:cs typeface="Rubik"/>
              <a:sym typeface="Rubik"/>
            </a:endParaRPr>
          </a:p>
        </p:txBody>
      </p:sp>
      <p:sp>
        <p:nvSpPr>
          <p:cNvPr id="1377" name="Google Shape;1377;p50"/>
          <p:cNvSpPr txBox="1"/>
          <p:nvPr>
            <p:ph idx="1" type="subTitle"/>
          </p:nvPr>
        </p:nvSpPr>
        <p:spPr>
          <a:xfrm>
            <a:off x="5799550" y="4221500"/>
            <a:ext cx="25110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a:t>Stripping: operating line  lies </a:t>
            </a:r>
            <a:r>
              <a:rPr b="1" lang="en"/>
              <a:t>below </a:t>
            </a:r>
            <a:r>
              <a:rPr lang="en"/>
              <a:t>equilibrium curve</a:t>
            </a:r>
            <a:endParaRPr/>
          </a:p>
        </p:txBody>
      </p:sp>
      <p:pic>
        <p:nvPicPr>
          <p:cNvPr id="1378" name="Google Shape;1378;p50" title="Screenshot 2025-02-02 at 6.22.09 PM.jpeg.png"/>
          <p:cNvPicPr preferRelativeResize="0"/>
          <p:nvPr/>
        </p:nvPicPr>
        <p:blipFill rotWithShape="1">
          <a:blip r:embed="rId3">
            <a:alphaModFix/>
          </a:blip>
          <a:srcRect b="6757" l="42033" r="8883" t="59837"/>
          <a:stretch/>
        </p:blipFill>
        <p:spPr>
          <a:xfrm>
            <a:off x="6192675" y="2592790"/>
            <a:ext cx="1724726" cy="1616911"/>
          </a:xfrm>
          <a:prstGeom prst="rect">
            <a:avLst/>
          </a:prstGeom>
          <a:noFill/>
          <a:ln>
            <a:noFill/>
          </a:ln>
        </p:spPr>
      </p:pic>
      <p:pic>
        <p:nvPicPr>
          <p:cNvPr id="1379" name="Google Shape;1379;p50" title="Screenshot 2025-02-02 at 6.22.09 PM.jpeg.png"/>
          <p:cNvPicPr preferRelativeResize="0"/>
          <p:nvPr/>
        </p:nvPicPr>
        <p:blipFill rotWithShape="1">
          <a:blip r:embed="rId3">
            <a:alphaModFix/>
          </a:blip>
          <a:srcRect b="49761" l="41467" r="9452" t="16835"/>
          <a:stretch/>
        </p:blipFill>
        <p:spPr>
          <a:xfrm>
            <a:off x="6192675" y="398625"/>
            <a:ext cx="1724726" cy="1616911"/>
          </a:xfrm>
          <a:prstGeom prst="rect">
            <a:avLst/>
          </a:prstGeom>
          <a:noFill/>
          <a:ln>
            <a:noFill/>
          </a:ln>
        </p:spPr>
      </p:pic>
      <p:sp>
        <p:nvSpPr>
          <p:cNvPr id="1380" name="Google Shape;1380;p50"/>
          <p:cNvSpPr txBox="1"/>
          <p:nvPr/>
        </p:nvSpPr>
        <p:spPr>
          <a:xfrm>
            <a:off x="0" y="4758600"/>
            <a:ext cx="8831400" cy="384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1"/>
              </a:buClr>
              <a:buSzPts val="1300"/>
              <a:buFont typeface="Rubik"/>
              <a:buAutoNum type="alphaLcParenR"/>
            </a:pPr>
            <a:r>
              <a:rPr lang="en" sz="1300">
                <a:solidFill>
                  <a:schemeClr val="dk1"/>
                </a:solidFill>
                <a:latin typeface="Rubik"/>
                <a:ea typeface="Rubik"/>
                <a:cs typeface="Rubik"/>
                <a:sym typeface="Rubik"/>
              </a:rPr>
              <a:t>Seader, J. D.,  Henley, E. J.,  Roper, D. K. Separation Process Principles. 3rd edition. Wiley.</a:t>
            </a:r>
            <a:endParaRPr sz="1300">
              <a:solidFill>
                <a:schemeClr val="dk1"/>
              </a:solidFill>
              <a:latin typeface="Rubik"/>
              <a:ea typeface="Rubik"/>
              <a:cs typeface="Rubik"/>
              <a:sym typeface="Rubik"/>
            </a:endParaRPr>
          </a:p>
        </p:txBody>
      </p:sp>
      <p:grpSp>
        <p:nvGrpSpPr>
          <p:cNvPr id="1381" name="Google Shape;1381;p50"/>
          <p:cNvGrpSpPr/>
          <p:nvPr/>
        </p:nvGrpSpPr>
        <p:grpSpPr>
          <a:xfrm>
            <a:off x="3532613" y="1873775"/>
            <a:ext cx="2078765" cy="331976"/>
            <a:chOff x="3784038" y="3633050"/>
            <a:chExt cx="2078765" cy="331976"/>
          </a:xfrm>
        </p:grpSpPr>
        <p:pic>
          <p:nvPicPr>
            <p:cNvPr id="1382" name="Google Shape;1382;p50" title="Screenshot 2025-02-02 at 6.39.54 PM.jpeg.png"/>
            <p:cNvPicPr preferRelativeResize="0"/>
            <p:nvPr/>
          </p:nvPicPr>
          <p:blipFill rotWithShape="1">
            <a:blip r:embed="rId4">
              <a:alphaModFix/>
            </a:blip>
            <a:srcRect b="54667" l="58577" r="24471" t="40159"/>
            <a:stretch/>
          </p:blipFill>
          <p:spPr>
            <a:xfrm>
              <a:off x="5047353" y="3633050"/>
              <a:ext cx="815450" cy="331976"/>
            </a:xfrm>
            <a:prstGeom prst="rect">
              <a:avLst/>
            </a:prstGeom>
            <a:noFill/>
            <a:ln>
              <a:noFill/>
            </a:ln>
          </p:spPr>
        </p:pic>
        <p:pic>
          <p:nvPicPr>
            <p:cNvPr id="1383" name="Google Shape;1383;p50" title="Screenshot 2025-02-02 at 6.39.54 PM.jpeg.png"/>
            <p:cNvPicPr preferRelativeResize="0"/>
            <p:nvPr/>
          </p:nvPicPr>
          <p:blipFill rotWithShape="1">
            <a:blip r:embed="rId4">
              <a:alphaModFix/>
            </a:blip>
            <a:srcRect b="54667" l="28055" r="45682" t="40159"/>
            <a:stretch/>
          </p:blipFill>
          <p:spPr>
            <a:xfrm>
              <a:off x="3784038" y="3633050"/>
              <a:ext cx="1263324" cy="331976"/>
            </a:xfrm>
            <a:prstGeom prst="rect">
              <a:avLst/>
            </a:prstGeom>
            <a:noFill/>
            <a:ln>
              <a:noFill/>
            </a:ln>
          </p:spPr>
        </p:pic>
      </p:grpSp>
      <p:grpSp>
        <p:nvGrpSpPr>
          <p:cNvPr id="1384" name="Google Shape;1384;p50"/>
          <p:cNvGrpSpPr/>
          <p:nvPr/>
        </p:nvGrpSpPr>
        <p:grpSpPr>
          <a:xfrm>
            <a:off x="3769800" y="2298575"/>
            <a:ext cx="1420406" cy="331976"/>
            <a:chOff x="3541200" y="2831975"/>
            <a:chExt cx="1420406" cy="331976"/>
          </a:xfrm>
        </p:grpSpPr>
        <p:pic>
          <p:nvPicPr>
            <p:cNvPr id="1385" name="Google Shape;1385;p50" title="Screenshot 2025-02-02 at 6.39.54 PM.jpeg.png"/>
            <p:cNvPicPr preferRelativeResize="0"/>
            <p:nvPr/>
          </p:nvPicPr>
          <p:blipFill rotWithShape="1">
            <a:blip r:embed="rId4">
              <a:alphaModFix/>
            </a:blip>
            <a:srcRect b="40962" l="57357" r="27681" t="54062"/>
            <a:stretch/>
          </p:blipFill>
          <p:spPr>
            <a:xfrm>
              <a:off x="4213305" y="2831975"/>
              <a:ext cx="748301" cy="331976"/>
            </a:xfrm>
            <a:prstGeom prst="rect">
              <a:avLst/>
            </a:prstGeom>
            <a:noFill/>
            <a:ln>
              <a:noFill/>
            </a:ln>
          </p:spPr>
        </p:pic>
        <p:pic>
          <p:nvPicPr>
            <p:cNvPr id="1386" name="Google Shape;1386;p50" title="Screenshot 2025-02-02 at 6.39.54 PM.jpeg.png"/>
            <p:cNvPicPr preferRelativeResize="0"/>
            <p:nvPr/>
          </p:nvPicPr>
          <p:blipFill rotWithShape="1">
            <a:blip r:embed="rId4">
              <a:alphaModFix/>
            </a:blip>
            <a:srcRect b="40962" l="28057" r="56982" t="54062"/>
            <a:stretch/>
          </p:blipFill>
          <p:spPr>
            <a:xfrm>
              <a:off x="3541200" y="2831975"/>
              <a:ext cx="748301" cy="331976"/>
            </a:xfrm>
            <a:prstGeom prst="rect">
              <a:avLst/>
            </a:prstGeom>
            <a:noFill/>
            <a:ln>
              <a:noFill/>
            </a:ln>
          </p:spPr>
        </p:pic>
      </p:grpSp>
      <p:grpSp>
        <p:nvGrpSpPr>
          <p:cNvPr id="1387" name="Google Shape;1387;p50"/>
          <p:cNvGrpSpPr/>
          <p:nvPr/>
        </p:nvGrpSpPr>
        <p:grpSpPr>
          <a:xfrm>
            <a:off x="3507275" y="1448963"/>
            <a:ext cx="1816856" cy="331988"/>
            <a:chOff x="3527025" y="1138988"/>
            <a:chExt cx="1816856" cy="331988"/>
          </a:xfrm>
        </p:grpSpPr>
        <p:pic>
          <p:nvPicPr>
            <p:cNvPr id="1388" name="Google Shape;1388;p50" title="Screenshot 2025-02-02 at 6.39.54 PM.jpeg.png"/>
            <p:cNvPicPr preferRelativeResize="0"/>
            <p:nvPr/>
          </p:nvPicPr>
          <p:blipFill rotWithShape="1">
            <a:blip r:embed="rId4">
              <a:alphaModFix/>
            </a:blip>
            <a:srcRect b="60597" l="58670" r="27680" t="34428"/>
            <a:stretch/>
          </p:blipFill>
          <p:spPr>
            <a:xfrm>
              <a:off x="4661205" y="1138988"/>
              <a:ext cx="682676" cy="331976"/>
            </a:xfrm>
            <a:prstGeom prst="rect">
              <a:avLst/>
            </a:prstGeom>
            <a:noFill/>
            <a:ln>
              <a:noFill/>
            </a:ln>
          </p:spPr>
        </p:pic>
        <p:pic>
          <p:nvPicPr>
            <p:cNvPr id="1389" name="Google Shape;1389;p50" title="Screenshot 2025-02-02 at 6.39.54 PM.jpeg.png"/>
            <p:cNvPicPr preferRelativeResize="0"/>
            <p:nvPr/>
          </p:nvPicPr>
          <p:blipFill rotWithShape="1">
            <a:blip r:embed="rId4">
              <a:alphaModFix/>
            </a:blip>
            <a:srcRect b="60596" l="28056" r="48277" t="34428"/>
            <a:stretch/>
          </p:blipFill>
          <p:spPr>
            <a:xfrm>
              <a:off x="3527025" y="1139000"/>
              <a:ext cx="1183750" cy="331976"/>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51"/>
          <p:cNvSpPr txBox="1"/>
          <p:nvPr>
            <p:ph idx="1" type="subTitle"/>
          </p:nvPr>
        </p:nvSpPr>
        <p:spPr>
          <a:xfrm>
            <a:off x="1019925" y="1116250"/>
            <a:ext cx="4989300" cy="280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55534F"/>
                </a:solidFill>
              </a:rPr>
              <a:t>In a bioprocess, molasses is fermented to produce a liquor containing ethyl alcohol. A CO</a:t>
            </a:r>
            <a:r>
              <a:rPr baseline="-25000" lang="en">
                <a:solidFill>
                  <a:srgbClr val="55534F"/>
                </a:solidFill>
              </a:rPr>
              <a:t>2</a:t>
            </a:r>
            <a:r>
              <a:rPr lang="en">
                <a:solidFill>
                  <a:srgbClr val="55534F"/>
                </a:solidFill>
              </a:rPr>
              <a:t>-rich vapor with a </a:t>
            </a:r>
            <a:r>
              <a:rPr b="1" lang="en">
                <a:solidFill>
                  <a:srgbClr val="55534F"/>
                </a:solidFill>
              </a:rPr>
              <a:t>small amount of ethyl alcohol </a:t>
            </a:r>
            <a:r>
              <a:rPr lang="en">
                <a:solidFill>
                  <a:srgbClr val="55534F"/>
                </a:solidFill>
              </a:rPr>
              <a:t>is evolved.</a:t>
            </a:r>
            <a:endParaRPr>
              <a:solidFill>
                <a:srgbClr val="55534F"/>
              </a:solidFill>
            </a:endParaRPr>
          </a:p>
          <a:p>
            <a:pPr indent="0" lvl="0" marL="0" rtl="0" algn="l">
              <a:lnSpc>
                <a:spcPct val="115000"/>
              </a:lnSpc>
              <a:spcBef>
                <a:spcPts val="0"/>
              </a:spcBef>
              <a:spcAft>
                <a:spcPts val="0"/>
              </a:spcAft>
              <a:buNone/>
            </a:pPr>
            <a:r>
              <a:t/>
            </a:r>
            <a:endParaRPr>
              <a:solidFill>
                <a:srgbClr val="55534F"/>
              </a:solidFill>
            </a:endParaRPr>
          </a:p>
          <a:p>
            <a:pPr indent="0" lvl="0" marL="0" rtl="0" algn="l">
              <a:lnSpc>
                <a:spcPct val="115000"/>
              </a:lnSpc>
              <a:spcBef>
                <a:spcPts val="0"/>
              </a:spcBef>
              <a:spcAft>
                <a:spcPts val="0"/>
              </a:spcAft>
              <a:buNone/>
            </a:pPr>
            <a:r>
              <a:rPr lang="en">
                <a:solidFill>
                  <a:srgbClr val="55534F"/>
                </a:solidFill>
              </a:rPr>
              <a:t>The alcohol is recovered by </a:t>
            </a:r>
            <a:r>
              <a:rPr b="1" lang="en">
                <a:solidFill>
                  <a:srgbClr val="55534F"/>
                </a:solidFill>
              </a:rPr>
              <a:t>absorption </a:t>
            </a:r>
            <a:r>
              <a:rPr lang="en">
                <a:solidFill>
                  <a:srgbClr val="55534F"/>
                </a:solidFill>
              </a:rPr>
              <a:t>with water in a sieve-tray tower. </a:t>
            </a:r>
            <a:r>
              <a:rPr b="1" lang="en">
                <a:solidFill>
                  <a:srgbClr val="55534F"/>
                </a:solidFill>
              </a:rPr>
              <a:t>Determine the number of equilibrium stages</a:t>
            </a:r>
            <a:r>
              <a:rPr lang="en">
                <a:solidFill>
                  <a:srgbClr val="55534F"/>
                </a:solidFill>
              </a:rPr>
              <a:t> required for countercurrent flow of liquid and gas, assuming isothermal, isobaric conditions and that </a:t>
            </a:r>
            <a:r>
              <a:rPr b="1" lang="en">
                <a:solidFill>
                  <a:srgbClr val="55534F"/>
                </a:solidFill>
              </a:rPr>
              <a:t>only alcohol is absorbed</a:t>
            </a:r>
            <a:r>
              <a:rPr lang="en">
                <a:solidFill>
                  <a:srgbClr val="55534F"/>
                </a:solidFill>
              </a:rPr>
              <a:t>.</a:t>
            </a:r>
            <a:endParaRPr>
              <a:solidFill>
                <a:srgbClr val="55534F"/>
              </a:solidFill>
            </a:endParaRPr>
          </a:p>
          <a:p>
            <a:pPr indent="0" lvl="0" marL="0" rtl="0" algn="l">
              <a:spcBef>
                <a:spcPts val="0"/>
              </a:spcBef>
              <a:spcAft>
                <a:spcPts val="1200"/>
              </a:spcAft>
              <a:buNone/>
            </a:pPr>
            <a:r>
              <a:t/>
            </a:r>
            <a:endParaRPr/>
          </a:p>
        </p:txBody>
      </p:sp>
      <p:sp>
        <p:nvSpPr>
          <p:cNvPr id="1395" name="Google Shape;1395;p51"/>
          <p:cNvSpPr txBox="1"/>
          <p:nvPr>
            <p:ph type="ctrTitle"/>
          </p:nvPr>
        </p:nvSpPr>
        <p:spPr>
          <a:xfrm>
            <a:off x="713250" y="333757"/>
            <a:ext cx="77175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Example: Absorption Trayed Columns</a:t>
            </a:r>
            <a:endParaRPr/>
          </a:p>
        </p:txBody>
      </p:sp>
      <p:sp>
        <p:nvSpPr>
          <p:cNvPr id="1396" name="Google Shape;1396;p51"/>
          <p:cNvSpPr txBox="1"/>
          <p:nvPr/>
        </p:nvSpPr>
        <p:spPr>
          <a:xfrm>
            <a:off x="545650" y="3490725"/>
            <a:ext cx="5324100" cy="11436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
                <a:solidFill>
                  <a:srgbClr val="55534F"/>
                </a:solidFill>
                <a:latin typeface="Rubik"/>
                <a:ea typeface="Rubik"/>
                <a:cs typeface="Rubik"/>
                <a:sym typeface="Rubik"/>
              </a:rPr>
              <a:t>Entering gas is 180 kmol h–1; 98%, CO</a:t>
            </a:r>
            <a:r>
              <a:rPr baseline="-25000" lang="en">
                <a:solidFill>
                  <a:srgbClr val="55534F"/>
                </a:solidFill>
                <a:latin typeface="Rubik"/>
                <a:ea typeface="Rubik"/>
                <a:cs typeface="Rubik"/>
                <a:sym typeface="Rubik"/>
              </a:rPr>
              <a:t>2</a:t>
            </a:r>
            <a:r>
              <a:rPr lang="en">
                <a:solidFill>
                  <a:srgbClr val="55534F"/>
                </a:solidFill>
                <a:latin typeface="Rubik"/>
                <a:ea typeface="Rubik"/>
                <a:cs typeface="Rubik"/>
                <a:sym typeface="Rubik"/>
              </a:rPr>
              <a:t>, 2% ethyl alcohol, 30 °C, 110 kPa.</a:t>
            </a:r>
            <a:endParaRPr>
              <a:solidFill>
                <a:srgbClr val="55534F"/>
              </a:solidFill>
              <a:latin typeface="Rubik"/>
              <a:ea typeface="Rubik"/>
              <a:cs typeface="Rubik"/>
              <a:sym typeface="Rubik"/>
            </a:endParaRPr>
          </a:p>
          <a:p>
            <a:pPr indent="0" lvl="0" marL="457200" rtl="0" algn="l">
              <a:lnSpc>
                <a:spcPct val="115000"/>
              </a:lnSpc>
              <a:spcBef>
                <a:spcPts val="0"/>
              </a:spcBef>
              <a:spcAft>
                <a:spcPts val="0"/>
              </a:spcAft>
              <a:buNone/>
            </a:pPr>
            <a:r>
              <a:rPr lang="en">
                <a:solidFill>
                  <a:srgbClr val="55534F"/>
                </a:solidFill>
                <a:latin typeface="Rubik"/>
                <a:ea typeface="Rubik"/>
                <a:cs typeface="Rubik"/>
                <a:sym typeface="Rubik"/>
              </a:rPr>
              <a:t>Entering liquid absorbent is 100% water, 30 °C, 110 kPa.</a:t>
            </a:r>
            <a:endParaRPr>
              <a:solidFill>
                <a:srgbClr val="55534F"/>
              </a:solidFill>
              <a:latin typeface="Rubik"/>
              <a:ea typeface="Rubik"/>
              <a:cs typeface="Rubik"/>
              <a:sym typeface="Rubik"/>
            </a:endParaRPr>
          </a:p>
          <a:p>
            <a:pPr indent="0" lvl="0" marL="457200" rtl="0" algn="l">
              <a:lnSpc>
                <a:spcPct val="115000"/>
              </a:lnSpc>
              <a:spcBef>
                <a:spcPts val="0"/>
              </a:spcBef>
              <a:spcAft>
                <a:spcPts val="0"/>
              </a:spcAft>
              <a:buNone/>
            </a:pPr>
            <a:r>
              <a:rPr lang="en">
                <a:solidFill>
                  <a:srgbClr val="55534F"/>
                </a:solidFill>
                <a:latin typeface="Rubik"/>
                <a:ea typeface="Rubik"/>
                <a:cs typeface="Rubik"/>
                <a:sym typeface="Rubik"/>
              </a:rPr>
              <a:t>Required recovery (absorption) of ethyl alcohol is 97%.</a:t>
            </a:r>
            <a:endParaRPr>
              <a:solidFill>
                <a:srgbClr val="55534F"/>
              </a:solidFill>
              <a:latin typeface="Rubik"/>
              <a:ea typeface="Rubik"/>
              <a:cs typeface="Rubik"/>
              <a:sym typeface="Rubik"/>
            </a:endParaRPr>
          </a:p>
        </p:txBody>
      </p:sp>
      <p:pic>
        <p:nvPicPr>
          <p:cNvPr id="1397" name="Google Shape;1397;p51"/>
          <p:cNvPicPr preferRelativeResize="0"/>
          <p:nvPr/>
        </p:nvPicPr>
        <p:blipFill rotWithShape="1">
          <a:blip r:embed="rId3">
            <a:alphaModFix/>
          </a:blip>
          <a:srcRect b="9362" l="0" r="10071" t="0"/>
          <a:stretch/>
        </p:blipFill>
        <p:spPr>
          <a:xfrm>
            <a:off x="6071175" y="1564175"/>
            <a:ext cx="2075400" cy="2607224"/>
          </a:xfrm>
          <a:prstGeom prst="rect">
            <a:avLst/>
          </a:prstGeom>
          <a:noFill/>
          <a:ln cap="flat" cmpd="sng" w="19050">
            <a:solidFill>
              <a:schemeClr val="accent3"/>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52"/>
          <p:cNvSpPr txBox="1"/>
          <p:nvPr>
            <p:ph idx="4294967295" type="subTitle"/>
          </p:nvPr>
        </p:nvSpPr>
        <p:spPr>
          <a:xfrm>
            <a:off x="1932600" y="881988"/>
            <a:ext cx="5278800" cy="4719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a:t>Find the Minimum Liquid OR Gas Flow Rate </a:t>
            </a:r>
            <a:endParaRPr/>
          </a:p>
        </p:txBody>
      </p:sp>
      <p:sp>
        <p:nvSpPr>
          <p:cNvPr id="1403" name="Google Shape;1403;p52"/>
          <p:cNvSpPr txBox="1"/>
          <p:nvPr>
            <p:ph idx="4294967295" type="ctrTitle"/>
          </p:nvPr>
        </p:nvSpPr>
        <p:spPr>
          <a:xfrm>
            <a:off x="713250" y="333757"/>
            <a:ext cx="77175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Algebraic Method</a:t>
            </a:r>
            <a:endParaRPr sz="3200"/>
          </a:p>
        </p:txBody>
      </p:sp>
      <p:sp>
        <p:nvSpPr>
          <p:cNvPr id="1404" name="Google Shape;1404;p52"/>
          <p:cNvSpPr txBox="1"/>
          <p:nvPr>
            <p:ph idx="4294967295" type="subTitle"/>
          </p:nvPr>
        </p:nvSpPr>
        <p:spPr>
          <a:xfrm>
            <a:off x="5119425" y="2673175"/>
            <a:ext cx="2842500" cy="967200"/>
          </a:xfrm>
          <a:prstGeom prst="rect">
            <a:avLst/>
          </a:prstGeom>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t>Assumptions</a:t>
            </a:r>
            <a:endParaRPr b="1" sz="1300"/>
          </a:p>
          <a:p>
            <a:pPr indent="-304800" lvl="0" marL="457200" rtl="0" algn="l">
              <a:spcBef>
                <a:spcPts val="1200"/>
              </a:spcBef>
              <a:spcAft>
                <a:spcPts val="0"/>
              </a:spcAft>
              <a:buSzPts val="1200"/>
              <a:buAutoNum type="arabicPeriod"/>
            </a:pPr>
            <a:r>
              <a:rPr lang="en" sz="1200"/>
              <a:t>Dilute Systems</a:t>
            </a:r>
            <a:endParaRPr sz="1200"/>
          </a:p>
          <a:p>
            <a:pPr indent="-304800" lvl="0" marL="457200" rtl="0" algn="l">
              <a:spcBef>
                <a:spcPts val="0"/>
              </a:spcBef>
              <a:spcAft>
                <a:spcPts val="0"/>
              </a:spcAft>
              <a:buSzPts val="1200"/>
              <a:buAutoNum type="arabicPeriod"/>
            </a:pPr>
            <a:r>
              <a:rPr lang="en" sz="1200"/>
              <a:t>Pure Gas or Liquid (MSA) Input</a:t>
            </a:r>
            <a:endParaRPr sz="1200"/>
          </a:p>
        </p:txBody>
      </p:sp>
      <p:pic>
        <p:nvPicPr>
          <p:cNvPr id="1405" name="Google Shape;1405;p52"/>
          <p:cNvPicPr preferRelativeResize="0"/>
          <p:nvPr/>
        </p:nvPicPr>
        <p:blipFill rotWithShape="1">
          <a:blip r:embed="rId3">
            <a:alphaModFix/>
          </a:blip>
          <a:srcRect b="0" l="4250" r="-4250" t="0"/>
          <a:stretch/>
        </p:blipFill>
        <p:spPr>
          <a:xfrm>
            <a:off x="1147200" y="1583422"/>
            <a:ext cx="3696125" cy="2473975"/>
          </a:xfrm>
          <a:prstGeom prst="rect">
            <a:avLst/>
          </a:prstGeom>
          <a:noFill/>
          <a:ln>
            <a:noFill/>
          </a:ln>
        </p:spPr>
      </p:pic>
      <p:pic>
        <p:nvPicPr>
          <p:cNvPr id="1406" name="Google Shape;1406;p52"/>
          <p:cNvPicPr preferRelativeResize="0"/>
          <p:nvPr/>
        </p:nvPicPr>
        <p:blipFill rotWithShape="1">
          <a:blip r:embed="rId4">
            <a:alphaModFix/>
          </a:blip>
          <a:srcRect b="84927" l="0" r="15881" t="0"/>
          <a:stretch/>
        </p:blipFill>
        <p:spPr>
          <a:xfrm>
            <a:off x="5119375" y="1779325"/>
            <a:ext cx="2842594" cy="634875"/>
          </a:xfrm>
          <a:prstGeom prst="rect">
            <a:avLst/>
          </a:prstGeom>
          <a:noFill/>
          <a:ln cap="flat" cmpd="sng" w="19050">
            <a:solidFill>
              <a:schemeClr val="accent3"/>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33"/>
          <p:cNvSpPr txBox="1"/>
          <p:nvPr>
            <p:ph idx="3" type="subTitle"/>
          </p:nvPr>
        </p:nvSpPr>
        <p:spPr>
          <a:xfrm>
            <a:off x="3493916" y="1317150"/>
            <a:ext cx="2398200" cy="584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55534F"/>
                </a:solidFill>
                <a:latin typeface="Arial"/>
                <a:ea typeface="Arial"/>
                <a:cs typeface="Arial"/>
                <a:sym typeface="Arial"/>
              </a:rPr>
              <a:t>Removes volatile components from a liquid by heat or stripping with a gas</a:t>
            </a:r>
            <a:endParaRPr sz="1200">
              <a:solidFill>
                <a:srgbClr val="55534F"/>
              </a:solidFill>
              <a:latin typeface="Arial"/>
              <a:ea typeface="Arial"/>
              <a:cs typeface="Arial"/>
              <a:sym typeface="Arial"/>
            </a:endParaRPr>
          </a:p>
          <a:p>
            <a:pPr indent="0" lvl="0" marL="0" rtl="0" algn="ctr">
              <a:spcBef>
                <a:spcPts val="0"/>
              </a:spcBef>
              <a:spcAft>
                <a:spcPts val="0"/>
              </a:spcAft>
              <a:buNone/>
            </a:pPr>
            <a:r>
              <a:t/>
            </a:r>
            <a:endParaRPr/>
          </a:p>
        </p:txBody>
      </p:sp>
      <p:sp>
        <p:nvSpPr>
          <p:cNvPr id="985" name="Google Shape;985;p33"/>
          <p:cNvSpPr txBox="1"/>
          <p:nvPr>
            <p:ph idx="2" type="subTitle"/>
          </p:nvPr>
        </p:nvSpPr>
        <p:spPr>
          <a:xfrm>
            <a:off x="871278" y="991348"/>
            <a:ext cx="2398200" cy="402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Absorption</a:t>
            </a:r>
            <a:endParaRPr/>
          </a:p>
        </p:txBody>
      </p:sp>
      <p:sp>
        <p:nvSpPr>
          <p:cNvPr id="986" name="Google Shape;986;p33"/>
          <p:cNvSpPr txBox="1"/>
          <p:nvPr>
            <p:ph type="ctrTitle"/>
          </p:nvPr>
        </p:nvSpPr>
        <p:spPr>
          <a:xfrm>
            <a:off x="713250" y="333757"/>
            <a:ext cx="77175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Separator</a:t>
            </a:r>
            <a:r>
              <a:rPr lang="en"/>
              <a:t> Applications</a:t>
            </a:r>
            <a:endParaRPr/>
          </a:p>
        </p:txBody>
      </p:sp>
      <p:sp>
        <p:nvSpPr>
          <p:cNvPr id="987" name="Google Shape;987;p33"/>
          <p:cNvSpPr txBox="1"/>
          <p:nvPr>
            <p:ph idx="1" type="subTitle"/>
          </p:nvPr>
        </p:nvSpPr>
        <p:spPr>
          <a:xfrm>
            <a:off x="1030803" y="1317150"/>
            <a:ext cx="2398200" cy="584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55534F"/>
                </a:solidFill>
              </a:rPr>
              <a:t>Removes contaminants in gas mixtures through contact with a liquid absorbent</a:t>
            </a:r>
            <a:endParaRPr/>
          </a:p>
        </p:txBody>
      </p:sp>
      <p:sp>
        <p:nvSpPr>
          <p:cNvPr id="988" name="Google Shape;988;p33"/>
          <p:cNvSpPr txBox="1"/>
          <p:nvPr>
            <p:ph idx="4" type="subTitle"/>
          </p:nvPr>
        </p:nvSpPr>
        <p:spPr>
          <a:xfrm>
            <a:off x="3372891" y="991348"/>
            <a:ext cx="2398200" cy="402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Stripping</a:t>
            </a:r>
            <a:endParaRPr/>
          </a:p>
        </p:txBody>
      </p:sp>
      <p:sp>
        <p:nvSpPr>
          <p:cNvPr id="989" name="Google Shape;989;p33"/>
          <p:cNvSpPr txBox="1"/>
          <p:nvPr>
            <p:ph idx="5" type="subTitle"/>
          </p:nvPr>
        </p:nvSpPr>
        <p:spPr>
          <a:xfrm>
            <a:off x="5950722" y="1317150"/>
            <a:ext cx="2398200" cy="584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55534F"/>
                </a:solidFill>
                <a:latin typeface="Arial"/>
                <a:ea typeface="Arial"/>
                <a:cs typeface="Arial"/>
                <a:sym typeface="Arial"/>
              </a:rPr>
              <a:t>Separates components of a mixture through boiling point differences</a:t>
            </a:r>
            <a:endParaRPr sz="1200">
              <a:solidFill>
                <a:srgbClr val="55534F"/>
              </a:solidFill>
              <a:latin typeface="Arial"/>
              <a:ea typeface="Arial"/>
              <a:cs typeface="Arial"/>
              <a:sym typeface="Arial"/>
            </a:endParaRPr>
          </a:p>
          <a:p>
            <a:pPr indent="0" lvl="0" marL="0" rtl="0" algn="ctr">
              <a:spcBef>
                <a:spcPts val="0"/>
              </a:spcBef>
              <a:spcAft>
                <a:spcPts val="0"/>
              </a:spcAft>
              <a:buNone/>
            </a:pPr>
            <a:r>
              <a:t/>
            </a:r>
            <a:endParaRPr/>
          </a:p>
        </p:txBody>
      </p:sp>
      <p:sp>
        <p:nvSpPr>
          <p:cNvPr id="990" name="Google Shape;990;p33"/>
          <p:cNvSpPr txBox="1"/>
          <p:nvPr>
            <p:ph idx="6" type="subTitle"/>
          </p:nvPr>
        </p:nvSpPr>
        <p:spPr>
          <a:xfrm>
            <a:off x="5874522" y="991348"/>
            <a:ext cx="2398200" cy="402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Distillation</a:t>
            </a:r>
            <a:endParaRPr/>
          </a:p>
        </p:txBody>
      </p:sp>
      <p:sp>
        <p:nvSpPr>
          <p:cNvPr id="991" name="Google Shape;991;p33"/>
          <p:cNvSpPr txBox="1"/>
          <p:nvPr/>
        </p:nvSpPr>
        <p:spPr>
          <a:xfrm>
            <a:off x="3549400" y="2062963"/>
            <a:ext cx="3000000" cy="8451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rgbClr val="55534F"/>
              </a:buClr>
              <a:buSzPts val="1300"/>
              <a:buFont typeface="Rubik"/>
              <a:buChar char="●"/>
            </a:pPr>
            <a:r>
              <a:rPr lang="en" sz="1300">
                <a:solidFill>
                  <a:srgbClr val="55534F"/>
                </a:solidFill>
                <a:latin typeface="Rubik"/>
                <a:ea typeface="Rubik"/>
                <a:cs typeface="Rubik"/>
                <a:sym typeface="Rubik"/>
              </a:rPr>
              <a:t>Water treatment</a:t>
            </a:r>
            <a:endParaRPr sz="1300">
              <a:solidFill>
                <a:srgbClr val="55534F"/>
              </a:solidFill>
              <a:latin typeface="Rubik"/>
              <a:ea typeface="Rubik"/>
              <a:cs typeface="Rubik"/>
              <a:sym typeface="Rubik"/>
            </a:endParaRPr>
          </a:p>
          <a:p>
            <a:pPr indent="-311150" lvl="0" marL="457200" rtl="0" algn="l">
              <a:lnSpc>
                <a:spcPct val="115000"/>
              </a:lnSpc>
              <a:spcBef>
                <a:spcPts val="0"/>
              </a:spcBef>
              <a:spcAft>
                <a:spcPts val="0"/>
              </a:spcAft>
              <a:buClr>
                <a:srgbClr val="55534F"/>
              </a:buClr>
              <a:buSzPts val="1300"/>
              <a:buFont typeface="Rubik"/>
              <a:buChar char="●"/>
            </a:pPr>
            <a:r>
              <a:rPr lang="en" sz="1300">
                <a:solidFill>
                  <a:srgbClr val="55534F"/>
                </a:solidFill>
                <a:latin typeface="Rubik"/>
                <a:ea typeface="Rubik"/>
                <a:cs typeface="Rubik"/>
                <a:sym typeface="Rubik"/>
              </a:rPr>
              <a:t>Solvent recovery</a:t>
            </a:r>
            <a:endParaRPr sz="1300">
              <a:solidFill>
                <a:srgbClr val="55534F"/>
              </a:solidFill>
              <a:latin typeface="Rubik"/>
              <a:ea typeface="Rubik"/>
              <a:cs typeface="Rubik"/>
              <a:sym typeface="Rubik"/>
            </a:endParaRPr>
          </a:p>
          <a:p>
            <a:pPr indent="-311150" lvl="0" marL="457200" rtl="0" algn="l">
              <a:lnSpc>
                <a:spcPct val="115000"/>
              </a:lnSpc>
              <a:spcBef>
                <a:spcPts val="0"/>
              </a:spcBef>
              <a:spcAft>
                <a:spcPts val="0"/>
              </a:spcAft>
              <a:buClr>
                <a:srgbClr val="55534F"/>
              </a:buClr>
              <a:buSzPts val="1300"/>
              <a:buFont typeface="Rubik"/>
              <a:buChar char="●"/>
            </a:pPr>
            <a:r>
              <a:rPr lang="en" sz="1300">
                <a:solidFill>
                  <a:srgbClr val="55534F"/>
                </a:solidFill>
                <a:latin typeface="Rubik"/>
                <a:ea typeface="Rubik"/>
                <a:cs typeface="Rubik"/>
                <a:sym typeface="Rubik"/>
              </a:rPr>
              <a:t>Ammonia stripping</a:t>
            </a:r>
            <a:endParaRPr sz="1300"/>
          </a:p>
        </p:txBody>
      </p:sp>
      <p:sp>
        <p:nvSpPr>
          <p:cNvPr id="992" name="Google Shape;992;p33"/>
          <p:cNvSpPr txBox="1"/>
          <p:nvPr/>
        </p:nvSpPr>
        <p:spPr>
          <a:xfrm>
            <a:off x="5912775" y="2062975"/>
            <a:ext cx="2321700" cy="8451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rgbClr val="55534F"/>
              </a:buClr>
              <a:buSzPts val="1300"/>
              <a:buFont typeface="Rubik"/>
              <a:buChar char="●"/>
            </a:pPr>
            <a:r>
              <a:rPr lang="en" sz="1300">
                <a:solidFill>
                  <a:srgbClr val="55534F"/>
                </a:solidFill>
                <a:latin typeface="Rubik"/>
                <a:ea typeface="Rubik"/>
                <a:cs typeface="Rubik"/>
                <a:sym typeface="Rubik"/>
              </a:rPr>
              <a:t>Petroleum refining</a:t>
            </a:r>
            <a:endParaRPr sz="1300">
              <a:solidFill>
                <a:srgbClr val="55534F"/>
              </a:solidFill>
              <a:latin typeface="Rubik"/>
              <a:ea typeface="Rubik"/>
              <a:cs typeface="Rubik"/>
              <a:sym typeface="Rubik"/>
            </a:endParaRPr>
          </a:p>
          <a:p>
            <a:pPr indent="-311150" lvl="0" marL="457200" rtl="0" algn="l">
              <a:lnSpc>
                <a:spcPct val="115000"/>
              </a:lnSpc>
              <a:spcBef>
                <a:spcPts val="0"/>
              </a:spcBef>
              <a:spcAft>
                <a:spcPts val="0"/>
              </a:spcAft>
              <a:buClr>
                <a:srgbClr val="55534F"/>
              </a:buClr>
              <a:buSzPts val="1300"/>
              <a:buFont typeface="Rubik"/>
              <a:buChar char="●"/>
            </a:pPr>
            <a:r>
              <a:rPr lang="en" sz="1300">
                <a:solidFill>
                  <a:srgbClr val="55534F"/>
                </a:solidFill>
                <a:latin typeface="Rubik"/>
                <a:ea typeface="Rubik"/>
                <a:cs typeface="Rubik"/>
                <a:sym typeface="Rubik"/>
              </a:rPr>
              <a:t>Cryogenic distillation</a:t>
            </a:r>
            <a:endParaRPr sz="1300">
              <a:solidFill>
                <a:srgbClr val="55534F"/>
              </a:solidFill>
              <a:latin typeface="Rubik"/>
              <a:ea typeface="Rubik"/>
              <a:cs typeface="Rubik"/>
              <a:sym typeface="Rubik"/>
            </a:endParaRPr>
          </a:p>
          <a:p>
            <a:pPr indent="-311150" lvl="0" marL="457200" rtl="0" algn="l">
              <a:lnSpc>
                <a:spcPct val="115000"/>
              </a:lnSpc>
              <a:spcBef>
                <a:spcPts val="0"/>
              </a:spcBef>
              <a:spcAft>
                <a:spcPts val="0"/>
              </a:spcAft>
              <a:buClr>
                <a:srgbClr val="55534F"/>
              </a:buClr>
              <a:buSzPts val="1300"/>
              <a:buFont typeface="Rubik"/>
              <a:buChar char="●"/>
            </a:pPr>
            <a:r>
              <a:rPr lang="en" sz="1300">
                <a:solidFill>
                  <a:srgbClr val="55534F"/>
                </a:solidFill>
                <a:latin typeface="Rubik"/>
                <a:ea typeface="Rubik"/>
                <a:cs typeface="Rubik"/>
                <a:sym typeface="Rubik"/>
              </a:rPr>
              <a:t>Alcohol production</a:t>
            </a:r>
            <a:endParaRPr sz="1300">
              <a:solidFill>
                <a:srgbClr val="55534F"/>
              </a:solidFill>
              <a:latin typeface="Rubik"/>
              <a:ea typeface="Rubik"/>
              <a:cs typeface="Rubik"/>
              <a:sym typeface="Rubik"/>
            </a:endParaRPr>
          </a:p>
        </p:txBody>
      </p:sp>
      <p:sp>
        <p:nvSpPr>
          <p:cNvPr id="993" name="Google Shape;993;p33"/>
          <p:cNvSpPr txBox="1"/>
          <p:nvPr/>
        </p:nvSpPr>
        <p:spPr>
          <a:xfrm>
            <a:off x="984975" y="2046175"/>
            <a:ext cx="2634300" cy="13053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accent2"/>
              </a:buClr>
              <a:buSzPts val="1300"/>
              <a:buFont typeface="Rubik"/>
              <a:buChar char="●"/>
            </a:pPr>
            <a:r>
              <a:rPr lang="en" sz="1300">
                <a:solidFill>
                  <a:srgbClr val="55534F"/>
                </a:solidFill>
                <a:latin typeface="Rubik"/>
                <a:ea typeface="Rubik"/>
                <a:cs typeface="Rubik"/>
                <a:sym typeface="Rubik"/>
              </a:rPr>
              <a:t>Flue gas pollutant removal</a:t>
            </a:r>
            <a:endParaRPr sz="1300">
              <a:solidFill>
                <a:srgbClr val="55534F"/>
              </a:solidFill>
              <a:latin typeface="Rubik"/>
              <a:ea typeface="Rubik"/>
              <a:cs typeface="Rubik"/>
              <a:sym typeface="Rubik"/>
            </a:endParaRPr>
          </a:p>
          <a:p>
            <a:pPr indent="-311150" lvl="0" marL="457200" rtl="0" algn="l">
              <a:lnSpc>
                <a:spcPct val="115000"/>
              </a:lnSpc>
              <a:spcBef>
                <a:spcPts val="0"/>
              </a:spcBef>
              <a:spcAft>
                <a:spcPts val="0"/>
              </a:spcAft>
              <a:buClr>
                <a:schemeClr val="accent2"/>
              </a:buClr>
              <a:buSzPts val="1300"/>
              <a:buFont typeface="Rubik"/>
              <a:buChar char="●"/>
            </a:pPr>
            <a:r>
              <a:rPr lang="en" sz="1300">
                <a:solidFill>
                  <a:srgbClr val="55534F"/>
                </a:solidFill>
                <a:latin typeface="Rubik"/>
                <a:ea typeface="Rubik"/>
                <a:cs typeface="Rubik"/>
                <a:sym typeface="Rubik"/>
              </a:rPr>
              <a:t>Hydrogen purification</a:t>
            </a:r>
            <a:endParaRPr sz="1300">
              <a:solidFill>
                <a:srgbClr val="55534F"/>
              </a:solidFill>
              <a:latin typeface="Rubik"/>
              <a:ea typeface="Rubik"/>
              <a:cs typeface="Rubik"/>
              <a:sym typeface="Rubik"/>
            </a:endParaRPr>
          </a:p>
          <a:p>
            <a:pPr indent="0" lvl="0" marL="0" rtl="0" algn="l">
              <a:lnSpc>
                <a:spcPct val="115000"/>
              </a:lnSpc>
              <a:spcBef>
                <a:spcPts val="0"/>
              </a:spcBef>
              <a:spcAft>
                <a:spcPts val="0"/>
              </a:spcAft>
              <a:buNone/>
            </a:pPr>
            <a:r>
              <a:t/>
            </a:r>
            <a:endParaRPr sz="1300">
              <a:solidFill>
                <a:schemeClr val="accent2"/>
              </a:solidFill>
              <a:latin typeface="Rubik"/>
              <a:ea typeface="Rubik"/>
              <a:cs typeface="Rubik"/>
              <a:sym typeface="Rubik"/>
            </a:endParaRPr>
          </a:p>
          <a:p>
            <a:pPr indent="0" lvl="0" marL="0" rtl="0" algn="ctr">
              <a:lnSpc>
                <a:spcPct val="115000"/>
              </a:lnSpc>
              <a:spcBef>
                <a:spcPts val="0"/>
              </a:spcBef>
              <a:spcAft>
                <a:spcPts val="0"/>
              </a:spcAft>
              <a:buNone/>
            </a:pPr>
            <a:r>
              <a:t/>
            </a:r>
            <a:endParaRPr sz="1300">
              <a:solidFill>
                <a:schemeClr val="accent2"/>
              </a:solidFill>
              <a:latin typeface="Rubik"/>
              <a:ea typeface="Rubik"/>
              <a:cs typeface="Rubik"/>
              <a:sym typeface="Rubik"/>
            </a:endParaRPr>
          </a:p>
        </p:txBody>
      </p:sp>
      <p:pic>
        <p:nvPicPr>
          <p:cNvPr id="994" name="Google Shape;994;p33"/>
          <p:cNvPicPr preferRelativeResize="0"/>
          <p:nvPr/>
        </p:nvPicPr>
        <p:blipFill>
          <a:blip r:embed="rId3">
            <a:alphaModFix/>
          </a:blip>
          <a:stretch>
            <a:fillRect/>
          </a:stretch>
        </p:blipFill>
        <p:spPr>
          <a:xfrm>
            <a:off x="3714600" y="3015287"/>
            <a:ext cx="2021092" cy="1862075"/>
          </a:xfrm>
          <a:prstGeom prst="rect">
            <a:avLst/>
          </a:prstGeom>
          <a:noFill/>
          <a:ln>
            <a:noFill/>
          </a:ln>
        </p:spPr>
      </p:pic>
      <p:pic>
        <p:nvPicPr>
          <p:cNvPr id="995" name="Google Shape;995;p33"/>
          <p:cNvPicPr preferRelativeResize="0"/>
          <p:nvPr/>
        </p:nvPicPr>
        <p:blipFill>
          <a:blip r:embed="rId4">
            <a:alphaModFix/>
          </a:blip>
          <a:stretch>
            <a:fillRect/>
          </a:stretch>
        </p:blipFill>
        <p:spPr>
          <a:xfrm>
            <a:off x="6159375" y="3048859"/>
            <a:ext cx="2163675" cy="1794941"/>
          </a:xfrm>
          <a:prstGeom prst="rect">
            <a:avLst/>
          </a:prstGeom>
          <a:noFill/>
          <a:ln>
            <a:noFill/>
          </a:ln>
        </p:spPr>
      </p:pic>
      <p:cxnSp>
        <p:nvCxnSpPr>
          <p:cNvPr id="996" name="Google Shape;996;p33"/>
          <p:cNvCxnSpPr/>
          <p:nvPr/>
        </p:nvCxnSpPr>
        <p:spPr>
          <a:xfrm>
            <a:off x="3505200" y="1183450"/>
            <a:ext cx="0" cy="3345300"/>
          </a:xfrm>
          <a:prstGeom prst="straightConnector1">
            <a:avLst/>
          </a:prstGeom>
          <a:noFill/>
          <a:ln cap="flat" cmpd="sng" w="38100">
            <a:solidFill>
              <a:schemeClr val="accent3"/>
            </a:solidFill>
            <a:prstDash val="solid"/>
            <a:round/>
            <a:headEnd len="med" w="med" type="none"/>
            <a:tailEnd len="med" w="med" type="none"/>
          </a:ln>
        </p:spPr>
      </p:cxnSp>
      <p:cxnSp>
        <p:nvCxnSpPr>
          <p:cNvPr id="997" name="Google Shape;997;p33"/>
          <p:cNvCxnSpPr/>
          <p:nvPr/>
        </p:nvCxnSpPr>
        <p:spPr>
          <a:xfrm>
            <a:off x="5943600" y="1183450"/>
            <a:ext cx="0" cy="3345300"/>
          </a:xfrm>
          <a:prstGeom prst="straightConnector1">
            <a:avLst/>
          </a:prstGeom>
          <a:noFill/>
          <a:ln cap="flat" cmpd="sng" w="38100">
            <a:solidFill>
              <a:schemeClr val="accent3"/>
            </a:solidFill>
            <a:prstDash val="solid"/>
            <a:round/>
            <a:headEnd len="med" w="med" type="none"/>
            <a:tailEnd len="med" w="med" type="none"/>
          </a:ln>
        </p:spPr>
      </p:cxnSp>
      <p:pic>
        <p:nvPicPr>
          <p:cNvPr id="998" name="Google Shape;998;p33"/>
          <p:cNvPicPr preferRelativeResize="0"/>
          <p:nvPr/>
        </p:nvPicPr>
        <p:blipFill>
          <a:blip r:embed="rId5">
            <a:alphaModFix/>
          </a:blip>
          <a:stretch>
            <a:fillRect/>
          </a:stretch>
        </p:blipFill>
        <p:spPr>
          <a:xfrm>
            <a:off x="819563" y="3167675"/>
            <a:ext cx="2501625" cy="1276350"/>
          </a:xfrm>
          <a:prstGeom prst="rect">
            <a:avLst/>
          </a:prstGeom>
          <a:noFill/>
          <a:ln>
            <a:noFill/>
          </a:ln>
        </p:spPr>
      </p:pic>
      <p:sp>
        <p:nvSpPr>
          <p:cNvPr id="999" name="Google Shape;999;p33"/>
          <p:cNvSpPr txBox="1"/>
          <p:nvPr/>
        </p:nvSpPr>
        <p:spPr>
          <a:xfrm>
            <a:off x="1140088" y="4367825"/>
            <a:ext cx="18606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00">
                <a:solidFill>
                  <a:schemeClr val="accent2"/>
                </a:solidFill>
                <a:latin typeface="Rubik"/>
                <a:ea typeface="Rubik"/>
                <a:cs typeface="Rubik"/>
                <a:sym typeface="Rubik"/>
              </a:rPr>
              <a:t>H</a:t>
            </a:r>
            <a:r>
              <a:rPr b="1" baseline="-25000" lang="en" sz="700">
                <a:solidFill>
                  <a:schemeClr val="accent2"/>
                </a:solidFill>
                <a:latin typeface="Rubik"/>
                <a:ea typeface="Rubik"/>
                <a:cs typeface="Rubik"/>
                <a:sym typeface="Rubik"/>
              </a:rPr>
              <a:t>2</a:t>
            </a:r>
            <a:r>
              <a:rPr b="1" lang="en" sz="700">
                <a:solidFill>
                  <a:schemeClr val="accent2"/>
                </a:solidFill>
                <a:latin typeface="Rubik"/>
                <a:ea typeface="Rubik"/>
                <a:cs typeface="Rubik"/>
                <a:sym typeface="Rubik"/>
              </a:rPr>
              <a:t> removal.</a:t>
            </a:r>
            <a:endParaRPr b="1" sz="700">
              <a:solidFill>
                <a:schemeClr val="accent2"/>
              </a:solidFill>
              <a:latin typeface="Rubik"/>
              <a:ea typeface="Rubik"/>
              <a:cs typeface="Rubik"/>
              <a:sym typeface="Rubik"/>
            </a:endParaRPr>
          </a:p>
          <a:p>
            <a:pPr indent="0" lvl="0" marL="0" rtl="0" algn="ctr">
              <a:spcBef>
                <a:spcPts val="0"/>
              </a:spcBef>
              <a:spcAft>
                <a:spcPts val="0"/>
              </a:spcAft>
              <a:buNone/>
            </a:pPr>
            <a:r>
              <a:t/>
            </a:r>
            <a:endParaRPr b="1" sz="100">
              <a:solidFill>
                <a:schemeClr val="accent2"/>
              </a:solidFill>
              <a:latin typeface="Rubik"/>
              <a:ea typeface="Rubik"/>
              <a:cs typeface="Rubik"/>
              <a:sym typeface="Rubik"/>
            </a:endParaRPr>
          </a:p>
          <a:p>
            <a:pPr indent="0" lvl="0" marL="0" rtl="0" algn="ctr">
              <a:spcBef>
                <a:spcPts val="0"/>
              </a:spcBef>
              <a:spcAft>
                <a:spcPts val="0"/>
              </a:spcAft>
              <a:buNone/>
            </a:pPr>
            <a:r>
              <a:rPr lang="en" sz="600">
                <a:solidFill>
                  <a:schemeClr val="accent2"/>
                </a:solidFill>
                <a:latin typeface="Rubik"/>
                <a:ea typeface="Rubik"/>
                <a:cs typeface="Rubik"/>
                <a:sym typeface="Rubik"/>
              </a:rPr>
              <a:t>https://www.sciencedirect.com/science/article/abs/pii/S0360319920305176</a:t>
            </a:r>
            <a:endParaRPr sz="600">
              <a:solidFill>
                <a:schemeClr val="accent2"/>
              </a:solidFill>
              <a:latin typeface="Rubik"/>
              <a:ea typeface="Rubik"/>
              <a:cs typeface="Rubik"/>
              <a:sym typeface="Rubi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34"/>
          <p:cNvSpPr txBox="1"/>
          <p:nvPr>
            <p:ph type="ctrTitle"/>
          </p:nvPr>
        </p:nvSpPr>
        <p:spPr>
          <a:xfrm>
            <a:off x="713250" y="333757"/>
            <a:ext cx="77175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55534F"/>
                </a:solidFill>
                <a:latin typeface="Baloo 2"/>
                <a:ea typeface="Baloo 2"/>
                <a:cs typeface="Baloo 2"/>
                <a:sym typeface="Baloo 2"/>
              </a:rPr>
              <a:t>Absorption and Stripping Overview</a:t>
            </a:r>
            <a:endParaRPr b="1">
              <a:latin typeface="Baloo 2"/>
              <a:ea typeface="Baloo 2"/>
              <a:cs typeface="Baloo 2"/>
              <a:sym typeface="Baloo 2"/>
            </a:endParaRPr>
          </a:p>
        </p:txBody>
      </p:sp>
      <p:sp>
        <p:nvSpPr>
          <p:cNvPr id="1005" name="Google Shape;1005;p34"/>
          <p:cNvSpPr/>
          <p:nvPr/>
        </p:nvSpPr>
        <p:spPr>
          <a:xfrm>
            <a:off x="1065425" y="1106613"/>
            <a:ext cx="3347700" cy="3499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3"/>
              </a:solidFill>
              <a:latin typeface="Rubik"/>
              <a:ea typeface="Rubik"/>
              <a:cs typeface="Rubik"/>
              <a:sym typeface="Rubik"/>
            </a:endParaRPr>
          </a:p>
        </p:txBody>
      </p:sp>
      <p:pic>
        <p:nvPicPr>
          <p:cNvPr id="1006" name="Google Shape;1006;p34"/>
          <p:cNvPicPr preferRelativeResize="0"/>
          <p:nvPr/>
        </p:nvPicPr>
        <p:blipFill>
          <a:blip r:embed="rId3">
            <a:alphaModFix/>
          </a:blip>
          <a:stretch>
            <a:fillRect/>
          </a:stretch>
        </p:blipFill>
        <p:spPr>
          <a:xfrm>
            <a:off x="1214188" y="1809313"/>
            <a:ext cx="3050175" cy="1969900"/>
          </a:xfrm>
          <a:prstGeom prst="rect">
            <a:avLst/>
          </a:prstGeom>
          <a:noFill/>
          <a:ln>
            <a:noFill/>
          </a:ln>
        </p:spPr>
      </p:pic>
      <p:sp>
        <p:nvSpPr>
          <p:cNvPr id="1007" name="Google Shape;1007;p34"/>
          <p:cNvSpPr txBox="1"/>
          <p:nvPr/>
        </p:nvSpPr>
        <p:spPr>
          <a:xfrm>
            <a:off x="1239275" y="3752063"/>
            <a:ext cx="30501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600">
                <a:solidFill>
                  <a:schemeClr val="accent2"/>
                </a:solidFill>
                <a:latin typeface="Rubik"/>
                <a:ea typeface="Rubik"/>
                <a:cs typeface="Rubik"/>
                <a:sym typeface="Rubik"/>
              </a:rPr>
              <a:t>Trayed </a:t>
            </a:r>
            <a:r>
              <a:rPr lang="en" sz="1600">
                <a:solidFill>
                  <a:schemeClr val="accent2"/>
                </a:solidFill>
                <a:latin typeface="Rubik"/>
                <a:ea typeface="Rubik"/>
                <a:cs typeface="Rubik"/>
                <a:sym typeface="Rubik"/>
              </a:rPr>
              <a:t>vs </a:t>
            </a:r>
            <a:r>
              <a:rPr b="1" lang="en" sz="1600">
                <a:solidFill>
                  <a:schemeClr val="accent2"/>
                </a:solidFill>
                <a:latin typeface="Rubik"/>
                <a:ea typeface="Rubik"/>
                <a:cs typeface="Rubik"/>
                <a:sym typeface="Rubik"/>
              </a:rPr>
              <a:t>Packed</a:t>
            </a:r>
            <a:endParaRPr b="1" sz="1600">
              <a:solidFill>
                <a:schemeClr val="accent2"/>
              </a:solidFill>
              <a:latin typeface="Rubik"/>
              <a:ea typeface="Rubik"/>
              <a:cs typeface="Rubik"/>
              <a:sym typeface="Rubik"/>
            </a:endParaRPr>
          </a:p>
          <a:p>
            <a:pPr indent="0" lvl="0" marL="0" rtl="0" algn="ctr">
              <a:lnSpc>
                <a:spcPct val="115000"/>
              </a:lnSpc>
              <a:spcBef>
                <a:spcPts val="0"/>
              </a:spcBef>
              <a:spcAft>
                <a:spcPts val="0"/>
              </a:spcAft>
              <a:buNone/>
            </a:pPr>
            <a:r>
              <a:rPr lang="en" sz="1600">
                <a:solidFill>
                  <a:schemeClr val="accent2"/>
                </a:solidFill>
                <a:latin typeface="Rubik"/>
                <a:ea typeface="Rubik"/>
                <a:cs typeface="Rubik"/>
                <a:sym typeface="Rubik"/>
              </a:rPr>
              <a:t>Columns</a:t>
            </a:r>
            <a:endParaRPr sz="1600">
              <a:solidFill>
                <a:schemeClr val="accent2"/>
              </a:solidFill>
              <a:latin typeface="Rubik"/>
              <a:ea typeface="Rubik"/>
              <a:cs typeface="Rubik"/>
              <a:sym typeface="Rubik"/>
            </a:endParaRPr>
          </a:p>
        </p:txBody>
      </p:sp>
      <p:sp>
        <p:nvSpPr>
          <p:cNvPr id="1008" name="Google Shape;1008;p34"/>
          <p:cNvSpPr txBox="1"/>
          <p:nvPr/>
        </p:nvSpPr>
        <p:spPr>
          <a:xfrm>
            <a:off x="0" y="4758600"/>
            <a:ext cx="8831400" cy="384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1"/>
              </a:buClr>
              <a:buSzPts val="1300"/>
              <a:buFont typeface="Rubik"/>
              <a:buAutoNum type="alphaLcParenR"/>
            </a:pPr>
            <a:r>
              <a:rPr lang="en" sz="1300">
                <a:solidFill>
                  <a:schemeClr val="dk1"/>
                </a:solidFill>
                <a:latin typeface="Rubik"/>
                <a:ea typeface="Rubik"/>
                <a:cs typeface="Rubik"/>
                <a:sym typeface="Rubik"/>
              </a:rPr>
              <a:t>Seader, J. D.,  Henley, E. J.,  Roper, D. K. Separation Process Principles. 3rd edition. Wiley.</a:t>
            </a:r>
            <a:endParaRPr sz="1300">
              <a:solidFill>
                <a:schemeClr val="dk1"/>
              </a:solidFill>
              <a:latin typeface="Rubik"/>
              <a:ea typeface="Rubik"/>
              <a:cs typeface="Rubik"/>
              <a:sym typeface="Rubik"/>
            </a:endParaRPr>
          </a:p>
        </p:txBody>
      </p:sp>
      <p:sp>
        <p:nvSpPr>
          <p:cNvPr id="1009" name="Google Shape;1009;p34"/>
          <p:cNvSpPr txBox="1"/>
          <p:nvPr>
            <p:ph idx="1" type="subTitle"/>
          </p:nvPr>
        </p:nvSpPr>
        <p:spPr>
          <a:xfrm>
            <a:off x="645650" y="931338"/>
            <a:ext cx="3728100" cy="1018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a:solidFill>
                <a:srgbClr val="55534F"/>
              </a:solidFill>
            </a:endParaRPr>
          </a:p>
          <a:p>
            <a:pPr indent="0" lvl="0" marL="457200" rtl="0" algn="ctr">
              <a:lnSpc>
                <a:spcPct val="115000"/>
              </a:lnSpc>
              <a:spcBef>
                <a:spcPts val="0"/>
              </a:spcBef>
              <a:spcAft>
                <a:spcPts val="0"/>
              </a:spcAft>
              <a:buNone/>
            </a:pPr>
            <a:r>
              <a:rPr b="1" lang="en">
                <a:solidFill>
                  <a:srgbClr val="55534F"/>
                </a:solidFill>
              </a:rPr>
              <a:t>Physical Adsorption </a:t>
            </a:r>
            <a:endParaRPr b="1">
              <a:solidFill>
                <a:srgbClr val="55534F"/>
              </a:solidFill>
            </a:endParaRPr>
          </a:p>
          <a:p>
            <a:pPr indent="0" lvl="0" marL="457200" rtl="0" algn="ctr">
              <a:lnSpc>
                <a:spcPct val="115000"/>
              </a:lnSpc>
              <a:spcBef>
                <a:spcPts val="0"/>
              </a:spcBef>
              <a:spcAft>
                <a:spcPts val="0"/>
              </a:spcAft>
              <a:buNone/>
            </a:pPr>
            <a:r>
              <a:rPr lang="en">
                <a:solidFill>
                  <a:srgbClr val="55534F"/>
                </a:solidFill>
              </a:rPr>
              <a:t>&amp; Chemical Adsorption</a:t>
            </a:r>
            <a:endParaRPr>
              <a:solidFill>
                <a:srgbClr val="55534F"/>
              </a:solidFill>
            </a:endParaRPr>
          </a:p>
          <a:p>
            <a:pPr indent="0" lvl="0" marL="0" rtl="0" algn="ctr">
              <a:spcBef>
                <a:spcPts val="0"/>
              </a:spcBef>
              <a:spcAft>
                <a:spcPts val="1200"/>
              </a:spcAft>
              <a:buNone/>
            </a:pPr>
            <a:r>
              <a:t/>
            </a:r>
            <a:endParaRPr/>
          </a:p>
        </p:txBody>
      </p:sp>
      <p:pic>
        <p:nvPicPr>
          <p:cNvPr id="1010" name="Google Shape;1010;p34"/>
          <p:cNvPicPr preferRelativeResize="0"/>
          <p:nvPr/>
        </p:nvPicPr>
        <p:blipFill>
          <a:blip r:embed="rId4">
            <a:alphaModFix/>
          </a:blip>
          <a:stretch>
            <a:fillRect/>
          </a:stretch>
        </p:blipFill>
        <p:spPr>
          <a:xfrm>
            <a:off x="4667125" y="1083757"/>
            <a:ext cx="3426230" cy="35224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35"/>
          <p:cNvSpPr txBox="1"/>
          <p:nvPr>
            <p:ph idx="1" type="subTitle"/>
          </p:nvPr>
        </p:nvSpPr>
        <p:spPr>
          <a:xfrm>
            <a:off x="1223525" y="1199925"/>
            <a:ext cx="3190500" cy="2527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55534F"/>
                </a:solidFill>
              </a:rPr>
              <a:t>Tray </a:t>
            </a:r>
            <a:r>
              <a:rPr b="1" lang="en">
                <a:solidFill>
                  <a:srgbClr val="55534F"/>
                </a:solidFill>
              </a:rPr>
              <a:t>cost, pressure drop, efficiency, </a:t>
            </a:r>
            <a:r>
              <a:rPr lang="en">
                <a:solidFill>
                  <a:srgbClr val="55534F"/>
                </a:solidFill>
              </a:rPr>
              <a:t>and </a:t>
            </a:r>
            <a:r>
              <a:rPr b="1" lang="en">
                <a:solidFill>
                  <a:srgbClr val="55534F"/>
                </a:solidFill>
              </a:rPr>
              <a:t>turnover ratio </a:t>
            </a:r>
            <a:r>
              <a:rPr lang="en">
                <a:solidFill>
                  <a:srgbClr val="55534F"/>
                </a:solidFill>
              </a:rPr>
              <a:t>are key design elements</a:t>
            </a:r>
            <a:endParaRPr>
              <a:solidFill>
                <a:srgbClr val="55534F"/>
              </a:solidFill>
            </a:endParaRPr>
          </a:p>
          <a:p>
            <a:pPr indent="0" lvl="0" marL="0" rtl="0" algn="l">
              <a:spcBef>
                <a:spcPts val="0"/>
              </a:spcBef>
              <a:spcAft>
                <a:spcPts val="1200"/>
              </a:spcAft>
              <a:buNone/>
            </a:pPr>
            <a:r>
              <a:t/>
            </a:r>
            <a:endParaRPr/>
          </a:p>
        </p:txBody>
      </p:sp>
      <p:sp>
        <p:nvSpPr>
          <p:cNvPr id="1016" name="Google Shape;1016;p35"/>
          <p:cNvSpPr txBox="1"/>
          <p:nvPr>
            <p:ph idx="2" type="subTitle"/>
          </p:nvPr>
        </p:nvSpPr>
        <p:spPr>
          <a:xfrm>
            <a:off x="4914950" y="1199925"/>
            <a:ext cx="3304200" cy="3606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55534F"/>
                </a:solidFill>
              </a:rPr>
              <a:t>Packed column internals include </a:t>
            </a:r>
            <a:r>
              <a:rPr b="1" lang="en">
                <a:solidFill>
                  <a:srgbClr val="55534F"/>
                </a:solidFill>
              </a:rPr>
              <a:t>supports, liquid distributors, and  liquid redistributors</a:t>
            </a:r>
            <a:r>
              <a:rPr lang="en">
                <a:solidFill>
                  <a:srgbClr val="55534F"/>
                </a:solidFill>
              </a:rPr>
              <a:t>.</a:t>
            </a:r>
            <a:endParaRPr>
              <a:solidFill>
                <a:srgbClr val="55534F"/>
              </a:solidFill>
            </a:endParaRPr>
          </a:p>
          <a:p>
            <a:pPr indent="0" lvl="0" marL="457200" rtl="0" algn="l">
              <a:lnSpc>
                <a:spcPct val="115000"/>
              </a:lnSpc>
              <a:spcBef>
                <a:spcPts val="0"/>
              </a:spcBef>
              <a:spcAft>
                <a:spcPts val="0"/>
              </a:spcAft>
              <a:buNone/>
            </a:pPr>
            <a:r>
              <a:t/>
            </a:r>
            <a:endParaRPr b="1">
              <a:solidFill>
                <a:srgbClr val="55534F"/>
              </a:solidFill>
            </a:endParaRPr>
          </a:p>
          <a:p>
            <a:pPr indent="0" lvl="0" marL="0" rtl="0" algn="l">
              <a:lnSpc>
                <a:spcPct val="115000"/>
              </a:lnSpc>
              <a:spcBef>
                <a:spcPts val="0"/>
              </a:spcBef>
              <a:spcAft>
                <a:spcPts val="0"/>
              </a:spcAft>
              <a:buNone/>
            </a:pPr>
            <a:r>
              <a:rPr b="1" lang="en">
                <a:solidFill>
                  <a:srgbClr val="55534F"/>
                </a:solidFill>
              </a:rPr>
              <a:t>Random and Structured Packing </a:t>
            </a:r>
            <a:r>
              <a:rPr lang="en">
                <a:solidFill>
                  <a:srgbClr val="55534F"/>
                </a:solidFill>
              </a:rPr>
              <a:t>are the two types of packing.</a:t>
            </a:r>
            <a:endParaRPr>
              <a:solidFill>
                <a:srgbClr val="55534F"/>
              </a:solidFill>
            </a:endParaRPr>
          </a:p>
          <a:p>
            <a:pPr indent="0" lvl="0" marL="457200" rtl="0" algn="l">
              <a:lnSpc>
                <a:spcPct val="115000"/>
              </a:lnSpc>
              <a:spcBef>
                <a:spcPts val="0"/>
              </a:spcBef>
              <a:spcAft>
                <a:spcPts val="0"/>
              </a:spcAft>
              <a:buNone/>
            </a:pPr>
            <a:r>
              <a:t/>
            </a:r>
            <a:endParaRPr>
              <a:solidFill>
                <a:srgbClr val="55534F"/>
              </a:solidFill>
            </a:endParaRPr>
          </a:p>
          <a:p>
            <a:pPr indent="0" lvl="0" marL="457200" rtl="0" algn="l">
              <a:lnSpc>
                <a:spcPct val="115000"/>
              </a:lnSpc>
              <a:spcBef>
                <a:spcPts val="0"/>
              </a:spcBef>
              <a:spcAft>
                <a:spcPts val="0"/>
              </a:spcAft>
              <a:buNone/>
            </a:pPr>
            <a:r>
              <a:t/>
            </a:r>
            <a:endParaRPr>
              <a:solidFill>
                <a:srgbClr val="55534F"/>
              </a:solidFill>
            </a:endParaRPr>
          </a:p>
          <a:p>
            <a:pPr indent="0" lvl="0" marL="457200" rtl="0" algn="l">
              <a:lnSpc>
                <a:spcPct val="115000"/>
              </a:lnSpc>
              <a:spcBef>
                <a:spcPts val="0"/>
              </a:spcBef>
              <a:spcAft>
                <a:spcPts val="0"/>
              </a:spcAft>
              <a:buNone/>
            </a:pPr>
            <a:r>
              <a:t/>
            </a:r>
            <a:endParaRPr>
              <a:solidFill>
                <a:srgbClr val="55534F"/>
              </a:solidFill>
            </a:endParaRPr>
          </a:p>
          <a:p>
            <a:pPr indent="0" lvl="0" marL="457200" rtl="0" algn="l">
              <a:lnSpc>
                <a:spcPct val="115000"/>
              </a:lnSpc>
              <a:spcBef>
                <a:spcPts val="0"/>
              </a:spcBef>
              <a:spcAft>
                <a:spcPts val="0"/>
              </a:spcAft>
              <a:buNone/>
            </a:pPr>
            <a:r>
              <a:t/>
            </a:r>
            <a:endParaRPr>
              <a:solidFill>
                <a:srgbClr val="55534F"/>
              </a:solidFill>
            </a:endParaRPr>
          </a:p>
          <a:p>
            <a:pPr indent="0" lvl="0" marL="0" rtl="0" algn="l">
              <a:lnSpc>
                <a:spcPct val="115000"/>
              </a:lnSpc>
              <a:spcBef>
                <a:spcPts val="0"/>
              </a:spcBef>
              <a:spcAft>
                <a:spcPts val="0"/>
              </a:spcAft>
              <a:buNone/>
            </a:pPr>
            <a:r>
              <a:t/>
            </a:r>
            <a:endParaRPr>
              <a:solidFill>
                <a:srgbClr val="55534F"/>
              </a:solidFill>
            </a:endParaRPr>
          </a:p>
          <a:p>
            <a:pPr indent="0" lvl="0" marL="0" rtl="0" algn="l">
              <a:lnSpc>
                <a:spcPct val="115000"/>
              </a:lnSpc>
              <a:spcBef>
                <a:spcPts val="0"/>
              </a:spcBef>
              <a:spcAft>
                <a:spcPts val="0"/>
              </a:spcAft>
              <a:buNone/>
            </a:pPr>
            <a:r>
              <a:rPr lang="en">
                <a:solidFill>
                  <a:srgbClr val="55534F"/>
                </a:solidFill>
              </a:rPr>
              <a:t>Packing materials commonly</a:t>
            </a:r>
            <a:endParaRPr>
              <a:solidFill>
                <a:srgbClr val="55534F"/>
              </a:solidFill>
            </a:endParaRPr>
          </a:p>
          <a:p>
            <a:pPr indent="0" lvl="0" marL="0" rtl="0" algn="l">
              <a:lnSpc>
                <a:spcPct val="115000"/>
              </a:lnSpc>
              <a:spcBef>
                <a:spcPts val="0"/>
              </a:spcBef>
              <a:spcAft>
                <a:spcPts val="0"/>
              </a:spcAft>
              <a:buNone/>
            </a:pPr>
            <a:r>
              <a:rPr lang="en">
                <a:solidFill>
                  <a:srgbClr val="55534F"/>
                </a:solidFill>
              </a:rPr>
              <a:t>include </a:t>
            </a:r>
            <a:r>
              <a:rPr b="1" lang="en">
                <a:solidFill>
                  <a:srgbClr val="55534F"/>
                </a:solidFill>
              </a:rPr>
              <a:t>metal, ceramic, and plastic.</a:t>
            </a:r>
            <a:endParaRPr b="1">
              <a:solidFill>
                <a:srgbClr val="55534F"/>
              </a:solidFill>
            </a:endParaRPr>
          </a:p>
          <a:p>
            <a:pPr indent="0" lvl="0" marL="0" rtl="0" algn="l">
              <a:spcBef>
                <a:spcPts val="0"/>
              </a:spcBef>
              <a:spcAft>
                <a:spcPts val="1200"/>
              </a:spcAft>
              <a:buNone/>
            </a:pPr>
            <a:r>
              <a:t/>
            </a:r>
            <a:endParaRPr/>
          </a:p>
        </p:txBody>
      </p:sp>
      <p:sp>
        <p:nvSpPr>
          <p:cNvPr id="1017" name="Google Shape;1017;p35"/>
          <p:cNvSpPr txBox="1"/>
          <p:nvPr>
            <p:ph type="ctrTitle"/>
          </p:nvPr>
        </p:nvSpPr>
        <p:spPr>
          <a:xfrm>
            <a:off x="713250" y="333757"/>
            <a:ext cx="77175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Trayed vs Packed Column</a:t>
            </a:r>
            <a:endParaRPr/>
          </a:p>
        </p:txBody>
      </p:sp>
      <p:pic>
        <p:nvPicPr>
          <p:cNvPr id="1018" name="Google Shape;1018;p35"/>
          <p:cNvPicPr preferRelativeResize="0"/>
          <p:nvPr/>
        </p:nvPicPr>
        <p:blipFill>
          <a:blip r:embed="rId3">
            <a:alphaModFix/>
          </a:blip>
          <a:stretch>
            <a:fillRect/>
          </a:stretch>
        </p:blipFill>
        <p:spPr>
          <a:xfrm>
            <a:off x="1510300" y="2096125"/>
            <a:ext cx="2460575" cy="2454470"/>
          </a:xfrm>
          <a:prstGeom prst="rect">
            <a:avLst/>
          </a:prstGeom>
          <a:noFill/>
          <a:ln>
            <a:noFill/>
          </a:ln>
        </p:spPr>
      </p:pic>
      <p:pic>
        <p:nvPicPr>
          <p:cNvPr id="1019" name="Google Shape;1019;p35"/>
          <p:cNvPicPr preferRelativeResize="0"/>
          <p:nvPr/>
        </p:nvPicPr>
        <p:blipFill>
          <a:blip r:embed="rId4">
            <a:alphaModFix/>
          </a:blip>
          <a:stretch>
            <a:fillRect/>
          </a:stretch>
        </p:blipFill>
        <p:spPr>
          <a:xfrm>
            <a:off x="5135975" y="3103163"/>
            <a:ext cx="1558075" cy="691250"/>
          </a:xfrm>
          <a:prstGeom prst="rect">
            <a:avLst/>
          </a:prstGeom>
          <a:noFill/>
          <a:ln>
            <a:noFill/>
          </a:ln>
        </p:spPr>
      </p:pic>
      <p:pic>
        <p:nvPicPr>
          <p:cNvPr id="1020" name="Google Shape;1020;p35"/>
          <p:cNvPicPr preferRelativeResize="0"/>
          <p:nvPr/>
        </p:nvPicPr>
        <p:blipFill>
          <a:blip r:embed="rId5">
            <a:alphaModFix/>
          </a:blip>
          <a:stretch>
            <a:fillRect/>
          </a:stretch>
        </p:blipFill>
        <p:spPr>
          <a:xfrm>
            <a:off x="6818299" y="2951825"/>
            <a:ext cx="988250" cy="993925"/>
          </a:xfrm>
          <a:prstGeom prst="rect">
            <a:avLst/>
          </a:prstGeom>
          <a:noFill/>
          <a:ln>
            <a:noFill/>
          </a:ln>
        </p:spPr>
      </p:pic>
      <p:cxnSp>
        <p:nvCxnSpPr>
          <p:cNvPr id="1021" name="Google Shape;1021;p35"/>
          <p:cNvCxnSpPr/>
          <p:nvPr/>
        </p:nvCxnSpPr>
        <p:spPr>
          <a:xfrm>
            <a:off x="4572000" y="1259650"/>
            <a:ext cx="0" cy="3345300"/>
          </a:xfrm>
          <a:prstGeom prst="straightConnector1">
            <a:avLst/>
          </a:prstGeom>
          <a:noFill/>
          <a:ln cap="flat" cmpd="sng" w="38100">
            <a:solidFill>
              <a:schemeClr val="accent3"/>
            </a:solidFill>
            <a:prstDash val="solid"/>
            <a:round/>
            <a:headEnd len="med" w="med" type="none"/>
            <a:tailEnd len="med" w="med" type="none"/>
          </a:ln>
        </p:spPr>
      </p:cxnSp>
      <p:sp>
        <p:nvSpPr>
          <p:cNvPr id="1022" name="Google Shape;1022;p35"/>
          <p:cNvSpPr txBox="1"/>
          <p:nvPr/>
        </p:nvSpPr>
        <p:spPr>
          <a:xfrm>
            <a:off x="0" y="4758600"/>
            <a:ext cx="8831400" cy="384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1"/>
              </a:buClr>
              <a:buSzPts val="1300"/>
              <a:buFont typeface="Rubik"/>
              <a:buAutoNum type="alphaLcParenR"/>
            </a:pPr>
            <a:r>
              <a:rPr lang="en" sz="1300">
                <a:solidFill>
                  <a:schemeClr val="dk1"/>
                </a:solidFill>
                <a:latin typeface="Rubik"/>
                <a:ea typeface="Rubik"/>
                <a:cs typeface="Rubik"/>
                <a:sym typeface="Rubik"/>
              </a:rPr>
              <a:t>Seader, J. D.,  Henley, E. J.,  Roper, D. K. Separation Process Principles. 3rd edition. Wiley.</a:t>
            </a:r>
            <a:endParaRPr sz="1300">
              <a:solidFill>
                <a:schemeClr val="dk1"/>
              </a:solidFill>
              <a:latin typeface="Rubik"/>
              <a:ea typeface="Rubik"/>
              <a:cs typeface="Rubik"/>
              <a:sym typeface="Rubi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36"/>
          <p:cNvSpPr txBox="1"/>
          <p:nvPr>
            <p:ph idx="1" type="subTitle"/>
          </p:nvPr>
        </p:nvSpPr>
        <p:spPr>
          <a:xfrm>
            <a:off x="1675750" y="4237188"/>
            <a:ext cx="25668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a:t>Absorption</a:t>
            </a:r>
            <a:r>
              <a:rPr lang="en"/>
              <a:t>: operating line lies </a:t>
            </a:r>
            <a:r>
              <a:rPr b="1" lang="en"/>
              <a:t>above </a:t>
            </a:r>
            <a:r>
              <a:rPr lang="en"/>
              <a:t>equilibrium curve</a:t>
            </a:r>
            <a:endParaRPr/>
          </a:p>
        </p:txBody>
      </p:sp>
      <p:sp>
        <p:nvSpPr>
          <p:cNvPr id="1028" name="Google Shape;1028;p36"/>
          <p:cNvSpPr txBox="1"/>
          <p:nvPr>
            <p:ph idx="2" type="subTitle"/>
          </p:nvPr>
        </p:nvSpPr>
        <p:spPr>
          <a:xfrm>
            <a:off x="4796350" y="333750"/>
            <a:ext cx="3619500" cy="1131000"/>
          </a:xfrm>
          <a:prstGeom prst="rect">
            <a:avLst/>
          </a:prstGeom>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300"/>
              <a:t>Assumptions</a:t>
            </a:r>
            <a:endParaRPr i="1" sz="1300"/>
          </a:p>
          <a:p>
            <a:pPr indent="-304800" lvl="0" marL="457200" rtl="0" algn="l">
              <a:spcBef>
                <a:spcPts val="1200"/>
              </a:spcBef>
              <a:spcAft>
                <a:spcPts val="0"/>
              </a:spcAft>
              <a:buSzPts val="1200"/>
              <a:buChar char="●"/>
            </a:pPr>
            <a:r>
              <a:rPr lang="en" sz="1200"/>
              <a:t>Tray phase equilibrium</a:t>
            </a:r>
            <a:endParaRPr sz="1200"/>
          </a:p>
          <a:p>
            <a:pPr indent="-304800" lvl="0" marL="457200" rtl="0" algn="l">
              <a:spcBef>
                <a:spcPts val="0"/>
              </a:spcBef>
              <a:spcAft>
                <a:spcPts val="0"/>
              </a:spcAft>
              <a:buSzPts val="1200"/>
              <a:buChar char="●"/>
            </a:pPr>
            <a:r>
              <a:rPr lang="en" sz="1200"/>
              <a:t>Negligible weeping</a:t>
            </a:r>
            <a:endParaRPr sz="1200"/>
          </a:p>
          <a:p>
            <a:pPr indent="-304800" lvl="0" marL="457200" rtl="0" algn="l">
              <a:spcBef>
                <a:spcPts val="0"/>
              </a:spcBef>
              <a:spcAft>
                <a:spcPts val="0"/>
              </a:spcAft>
              <a:buSzPts val="1200"/>
              <a:buChar char="●"/>
            </a:pPr>
            <a:r>
              <a:rPr lang="en" sz="1200"/>
              <a:t>Only solute is transferred between stages</a:t>
            </a:r>
            <a:endParaRPr sz="1200"/>
          </a:p>
        </p:txBody>
      </p:sp>
      <p:sp>
        <p:nvSpPr>
          <p:cNvPr id="1029" name="Google Shape;1029;p36"/>
          <p:cNvSpPr txBox="1"/>
          <p:nvPr>
            <p:ph type="ctrTitle"/>
          </p:nvPr>
        </p:nvSpPr>
        <p:spPr>
          <a:xfrm>
            <a:off x="713250" y="333750"/>
            <a:ext cx="3945600" cy="59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Graphical Method</a:t>
            </a:r>
            <a:endParaRPr sz="3200"/>
          </a:p>
        </p:txBody>
      </p:sp>
      <p:sp>
        <p:nvSpPr>
          <p:cNvPr id="1030" name="Google Shape;1030;p36"/>
          <p:cNvSpPr txBox="1"/>
          <p:nvPr/>
        </p:nvSpPr>
        <p:spPr>
          <a:xfrm>
            <a:off x="713250" y="931350"/>
            <a:ext cx="4172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300">
                <a:solidFill>
                  <a:schemeClr val="accent2"/>
                </a:solidFill>
                <a:latin typeface="Rubik"/>
                <a:ea typeface="Rubik"/>
                <a:cs typeface="Rubik"/>
                <a:sym typeface="Rubik"/>
              </a:rPr>
              <a:t>Absorption &amp; Stripping Trayed Towers</a:t>
            </a:r>
            <a:endParaRPr b="1" i="1" sz="1300">
              <a:solidFill>
                <a:schemeClr val="accent2"/>
              </a:solidFill>
              <a:latin typeface="Rubik"/>
              <a:ea typeface="Rubik"/>
              <a:cs typeface="Rubik"/>
              <a:sym typeface="Rubik"/>
            </a:endParaRPr>
          </a:p>
          <a:p>
            <a:pPr indent="0" lvl="0" marL="0" rtl="0" algn="l">
              <a:spcBef>
                <a:spcPts val="0"/>
              </a:spcBef>
              <a:spcAft>
                <a:spcPts val="0"/>
              </a:spcAft>
              <a:buNone/>
            </a:pPr>
            <a:r>
              <a:rPr b="1" i="1" lang="en" sz="1300">
                <a:solidFill>
                  <a:schemeClr val="accent2"/>
                </a:solidFill>
                <a:latin typeface="Rubik"/>
                <a:ea typeface="Rubik"/>
                <a:cs typeface="Rubik"/>
                <a:sym typeface="Rubik"/>
              </a:rPr>
              <a:t>Design Equations</a:t>
            </a:r>
            <a:endParaRPr b="1" i="1" sz="1300">
              <a:solidFill>
                <a:schemeClr val="accent2"/>
              </a:solidFill>
              <a:latin typeface="Rubik"/>
              <a:ea typeface="Rubik"/>
              <a:cs typeface="Rubik"/>
              <a:sym typeface="Rubik"/>
            </a:endParaRPr>
          </a:p>
        </p:txBody>
      </p:sp>
      <p:sp>
        <p:nvSpPr>
          <p:cNvPr id="1031" name="Google Shape;1031;p36"/>
          <p:cNvSpPr txBox="1"/>
          <p:nvPr>
            <p:ph idx="1" type="subTitle"/>
          </p:nvPr>
        </p:nvSpPr>
        <p:spPr>
          <a:xfrm>
            <a:off x="4857650" y="4237200"/>
            <a:ext cx="25110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a:t>Stripping: operating line  lies </a:t>
            </a:r>
            <a:r>
              <a:rPr b="1" lang="en"/>
              <a:t>below </a:t>
            </a:r>
            <a:r>
              <a:rPr lang="en"/>
              <a:t>equilibrium curve</a:t>
            </a:r>
            <a:endParaRPr/>
          </a:p>
        </p:txBody>
      </p:sp>
      <p:pic>
        <p:nvPicPr>
          <p:cNvPr id="1032" name="Google Shape;1032;p36" title="Screenshot 2025-02-02 at 6.22.09 PM.jpeg.png"/>
          <p:cNvPicPr preferRelativeResize="0"/>
          <p:nvPr/>
        </p:nvPicPr>
        <p:blipFill rotWithShape="1">
          <a:blip r:embed="rId3">
            <a:alphaModFix/>
          </a:blip>
          <a:srcRect b="6757" l="42033" r="8883" t="59837"/>
          <a:stretch/>
        </p:blipFill>
        <p:spPr>
          <a:xfrm>
            <a:off x="5250775" y="2608500"/>
            <a:ext cx="1724726" cy="1616901"/>
          </a:xfrm>
          <a:prstGeom prst="rect">
            <a:avLst/>
          </a:prstGeom>
          <a:noFill/>
          <a:ln>
            <a:noFill/>
          </a:ln>
        </p:spPr>
      </p:pic>
      <p:pic>
        <p:nvPicPr>
          <p:cNvPr id="1033" name="Google Shape;1033;p36" title="Screenshot 2025-02-02 at 6.22.09 PM.jpeg.png"/>
          <p:cNvPicPr preferRelativeResize="0"/>
          <p:nvPr/>
        </p:nvPicPr>
        <p:blipFill rotWithShape="1">
          <a:blip r:embed="rId3">
            <a:alphaModFix/>
          </a:blip>
          <a:srcRect b="49761" l="41467" r="9452" t="16835"/>
          <a:stretch/>
        </p:blipFill>
        <p:spPr>
          <a:xfrm>
            <a:off x="2096800" y="2608500"/>
            <a:ext cx="1724726" cy="1616911"/>
          </a:xfrm>
          <a:prstGeom prst="rect">
            <a:avLst/>
          </a:prstGeom>
          <a:noFill/>
          <a:ln>
            <a:noFill/>
          </a:ln>
        </p:spPr>
      </p:pic>
      <p:sp>
        <p:nvSpPr>
          <p:cNvPr id="1034" name="Google Shape;1034;p36"/>
          <p:cNvSpPr txBox="1"/>
          <p:nvPr/>
        </p:nvSpPr>
        <p:spPr>
          <a:xfrm>
            <a:off x="0" y="4834800"/>
            <a:ext cx="9144000" cy="3540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100">
                <a:solidFill>
                  <a:schemeClr val="dk1"/>
                </a:solidFill>
                <a:highlight>
                  <a:schemeClr val="lt1"/>
                </a:highlight>
                <a:latin typeface="Rubik"/>
                <a:ea typeface="Rubik"/>
                <a:cs typeface="Rubik"/>
                <a:sym typeface="Rubik"/>
              </a:rPr>
              <a:t>Seader, J. D.,  Henley, E. J.,  Roper, D. K. Separation Process Principles. 3rd edition. Wiley.</a:t>
            </a:r>
            <a:endParaRPr sz="1100">
              <a:solidFill>
                <a:schemeClr val="dk1"/>
              </a:solidFill>
              <a:highlight>
                <a:schemeClr val="lt1"/>
              </a:highlight>
              <a:latin typeface="Rubik"/>
              <a:ea typeface="Rubik"/>
              <a:cs typeface="Rubik"/>
              <a:sym typeface="Rubik"/>
            </a:endParaRPr>
          </a:p>
        </p:txBody>
      </p:sp>
      <p:pic>
        <p:nvPicPr>
          <p:cNvPr id="1035" name="Google Shape;1035;p36" title="Screenshot 2025-02-02 at 9.48.38 PM.jpeg.png"/>
          <p:cNvPicPr preferRelativeResize="0"/>
          <p:nvPr/>
        </p:nvPicPr>
        <p:blipFill rotWithShape="1">
          <a:blip r:embed="rId4">
            <a:alphaModFix/>
          </a:blip>
          <a:srcRect b="46375" l="41958" r="13442" t="49320"/>
          <a:stretch/>
        </p:blipFill>
        <p:spPr>
          <a:xfrm>
            <a:off x="5250775" y="1692211"/>
            <a:ext cx="2384277" cy="306898"/>
          </a:xfrm>
          <a:prstGeom prst="rect">
            <a:avLst/>
          </a:prstGeom>
          <a:noFill/>
          <a:ln>
            <a:noFill/>
          </a:ln>
        </p:spPr>
      </p:pic>
      <p:pic>
        <p:nvPicPr>
          <p:cNvPr id="1036" name="Google Shape;1036;p36" title="Screenshot 2025-02-02 at 9.48.38 PM.jpeg.png"/>
          <p:cNvPicPr preferRelativeResize="0"/>
          <p:nvPr/>
        </p:nvPicPr>
        <p:blipFill rotWithShape="1">
          <a:blip r:embed="rId4">
            <a:alphaModFix/>
          </a:blip>
          <a:srcRect b="63294" l="42859" r="13438" t="32196"/>
          <a:stretch/>
        </p:blipFill>
        <p:spPr>
          <a:xfrm>
            <a:off x="1571450" y="1692201"/>
            <a:ext cx="2229200" cy="306898"/>
          </a:xfrm>
          <a:prstGeom prst="rect">
            <a:avLst/>
          </a:prstGeom>
          <a:noFill/>
          <a:ln>
            <a:noFill/>
          </a:ln>
        </p:spPr>
      </p:pic>
      <p:pic>
        <p:nvPicPr>
          <p:cNvPr id="1037" name="Google Shape;1037;p36" title="Screenshot 2025-02-02 at 9.48.38 PM.jpeg.png"/>
          <p:cNvPicPr preferRelativeResize="0"/>
          <p:nvPr/>
        </p:nvPicPr>
        <p:blipFill rotWithShape="1">
          <a:blip r:embed="rId4">
            <a:alphaModFix/>
          </a:blip>
          <a:srcRect b="54763" l="39334" r="10379" t="40630"/>
          <a:stretch/>
        </p:blipFill>
        <p:spPr>
          <a:xfrm>
            <a:off x="1310525" y="2112488"/>
            <a:ext cx="2510999" cy="306898"/>
          </a:xfrm>
          <a:prstGeom prst="rect">
            <a:avLst/>
          </a:prstGeom>
          <a:noFill/>
          <a:ln>
            <a:noFill/>
          </a:ln>
        </p:spPr>
      </p:pic>
      <p:pic>
        <p:nvPicPr>
          <p:cNvPr id="1038" name="Google Shape;1038;p36" title="Screenshot 2025-02-02 at 9.48.38 PM.jpeg.png"/>
          <p:cNvPicPr preferRelativeResize="0"/>
          <p:nvPr/>
        </p:nvPicPr>
        <p:blipFill rotWithShape="1">
          <a:blip r:embed="rId4">
            <a:alphaModFix/>
          </a:blip>
          <a:srcRect b="37625" l="38112" r="9019" t="56955"/>
          <a:stretch/>
        </p:blipFill>
        <p:spPr>
          <a:xfrm>
            <a:off x="5250787" y="2105275"/>
            <a:ext cx="2244500" cy="306898"/>
          </a:xfrm>
          <a:prstGeom prst="rect">
            <a:avLst/>
          </a:prstGeom>
          <a:noFill/>
          <a:ln>
            <a:noFill/>
          </a:ln>
        </p:spPr>
      </p:pic>
      <p:pic>
        <p:nvPicPr>
          <p:cNvPr id="1039" name="Google Shape;1039;p36"/>
          <p:cNvPicPr preferRelativeResize="0"/>
          <p:nvPr/>
        </p:nvPicPr>
        <p:blipFill>
          <a:blip r:embed="rId5">
            <a:alphaModFix/>
          </a:blip>
          <a:stretch>
            <a:fillRect/>
          </a:stretch>
        </p:blipFill>
        <p:spPr>
          <a:xfrm>
            <a:off x="832175" y="2608500"/>
            <a:ext cx="1100015" cy="1616900"/>
          </a:xfrm>
          <a:prstGeom prst="rect">
            <a:avLst/>
          </a:prstGeom>
          <a:noFill/>
          <a:ln>
            <a:noFill/>
          </a:ln>
        </p:spPr>
      </p:pic>
      <p:pic>
        <p:nvPicPr>
          <p:cNvPr id="1040" name="Google Shape;1040;p36"/>
          <p:cNvPicPr preferRelativeResize="0"/>
          <p:nvPr/>
        </p:nvPicPr>
        <p:blipFill>
          <a:blip r:embed="rId5">
            <a:alphaModFix/>
          </a:blip>
          <a:stretch>
            <a:fillRect/>
          </a:stretch>
        </p:blipFill>
        <p:spPr>
          <a:xfrm>
            <a:off x="7172000" y="2608500"/>
            <a:ext cx="1100015" cy="1616900"/>
          </a:xfrm>
          <a:prstGeom prst="rect">
            <a:avLst/>
          </a:prstGeom>
          <a:noFill/>
          <a:ln>
            <a:noFill/>
          </a:ln>
        </p:spPr>
      </p:pic>
      <p:sp>
        <p:nvSpPr>
          <p:cNvPr id="1041" name="Google Shape;1041;p36"/>
          <p:cNvSpPr txBox="1"/>
          <p:nvPr/>
        </p:nvSpPr>
        <p:spPr>
          <a:xfrm>
            <a:off x="7599463" y="2902825"/>
            <a:ext cx="245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700">
                <a:solidFill>
                  <a:srgbClr val="292827"/>
                </a:solidFill>
                <a:highlight>
                  <a:schemeClr val="dk2"/>
                </a:highlight>
                <a:latin typeface="Times New Roman"/>
                <a:ea typeface="Times New Roman"/>
                <a:cs typeface="Times New Roman"/>
                <a:sym typeface="Times New Roman"/>
              </a:rPr>
              <a:t>N</a:t>
            </a:r>
            <a:endParaRPr b="1" i="1" sz="700">
              <a:solidFill>
                <a:srgbClr val="292827"/>
              </a:solidFill>
              <a:highlight>
                <a:schemeClr val="dk2"/>
              </a:highlight>
              <a:latin typeface="Times New Roman"/>
              <a:ea typeface="Times New Roman"/>
              <a:cs typeface="Times New Roman"/>
              <a:sym typeface="Times New Roman"/>
            </a:endParaRPr>
          </a:p>
        </p:txBody>
      </p:sp>
      <p:sp>
        <p:nvSpPr>
          <p:cNvPr id="1042" name="Google Shape;1042;p36"/>
          <p:cNvSpPr txBox="1"/>
          <p:nvPr/>
        </p:nvSpPr>
        <p:spPr>
          <a:xfrm>
            <a:off x="7599463" y="3582300"/>
            <a:ext cx="245100" cy="1767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
                <a:solidFill>
                  <a:srgbClr val="292827"/>
                </a:solidFill>
                <a:highlight>
                  <a:schemeClr val="dk2"/>
                </a:highlight>
                <a:latin typeface="Times New Roman"/>
                <a:ea typeface="Times New Roman"/>
                <a:cs typeface="Times New Roman"/>
                <a:sym typeface="Times New Roman"/>
              </a:rPr>
              <a:t>1 </a:t>
            </a:r>
            <a:endParaRPr b="1" sz="600">
              <a:solidFill>
                <a:srgbClr val="292827"/>
              </a:solidFill>
              <a:highlight>
                <a:schemeClr val="dk2"/>
              </a:highlight>
              <a:latin typeface="Times New Roman"/>
              <a:ea typeface="Times New Roman"/>
              <a:cs typeface="Times New Roman"/>
              <a:sym typeface="Times New Roman"/>
            </a:endParaRPr>
          </a:p>
        </p:txBody>
      </p:sp>
      <p:sp>
        <p:nvSpPr>
          <p:cNvPr id="1043" name="Google Shape;1043;p36"/>
          <p:cNvSpPr txBox="1"/>
          <p:nvPr/>
        </p:nvSpPr>
        <p:spPr>
          <a:xfrm>
            <a:off x="7205550" y="2593050"/>
            <a:ext cx="406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500">
                <a:solidFill>
                  <a:srgbClr val="292827"/>
                </a:solidFill>
                <a:highlight>
                  <a:schemeClr val="dk2"/>
                </a:highlight>
                <a:latin typeface="Times New Roman"/>
                <a:ea typeface="Times New Roman"/>
                <a:cs typeface="Times New Roman"/>
                <a:sym typeface="Times New Roman"/>
              </a:rPr>
              <a:t>N + </a:t>
            </a:r>
            <a:r>
              <a:rPr b="1" lang="en" sz="500">
                <a:solidFill>
                  <a:srgbClr val="292827"/>
                </a:solidFill>
                <a:highlight>
                  <a:schemeClr val="dk2"/>
                </a:highlight>
                <a:latin typeface="Times New Roman"/>
                <a:ea typeface="Times New Roman"/>
                <a:cs typeface="Times New Roman"/>
                <a:sym typeface="Times New Roman"/>
              </a:rPr>
              <a:t>1</a:t>
            </a:r>
            <a:endParaRPr b="1" sz="400">
              <a:solidFill>
                <a:srgbClr val="292827"/>
              </a:solidFill>
              <a:highlight>
                <a:schemeClr val="dk2"/>
              </a:highlight>
              <a:latin typeface="Times New Roman"/>
              <a:ea typeface="Times New Roman"/>
              <a:cs typeface="Times New Roman"/>
              <a:sym typeface="Times New Roman"/>
            </a:endParaRPr>
          </a:p>
        </p:txBody>
      </p:sp>
      <p:sp>
        <p:nvSpPr>
          <p:cNvPr id="1044" name="Google Shape;1044;p36"/>
          <p:cNvSpPr txBox="1"/>
          <p:nvPr/>
        </p:nvSpPr>
        <p:spPr>
          <a:xfrm>
            <a:off x="7920225" y="2593050"/>
            <a:ext cx="406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500">
                <a:solidFill>
                  <a:srgbClr val="292827"/>
                </a:solidFill>
                <a:highlight>
                  <a:schemeClr val="dk2"/>
                </a:highlight>
                <a:latin typeface="Times New Roman"/>
                <a:ea typeface="Times New Roman"/>
                <a:cs typeface="Times New Roman"/>
                <a:sym typeface="Times New Roman"/>
              </a:rPr>
              <a:t>N </a:t>
            </a:r>
            <a:endParaRPr b="1" sz="400">
              <a:solidFill>
                <a:srgbClr val="292827"/>
              </a:solidFill>
              <a:highlight>
                <a:schemeClr val="dk2"/>
              </a:highlight>
              <a:latin typeface="Times New Roman"/>
              <a:ea typeface="Times New Roman"/>
              <a:cs typeface="Times New Roman"/>
              <a:sym typeface="Times New Roman"/>
            </a:endParaRPr>
          </a:p>
        </p:txBody>
      </p:sp>
      <p:sp>
        <p:nvSpPr>
          <p:cNvPr id="1045" name="Google Shape;1045;p36"/>
          <p:cNvSpPr/>
          <p:nvPr/>
        </p:nvSpPr>
        <p:spPr>
          <a:xfrm>
            <a:off x="7290475" y="4047300"/>
            <a:ext cx="189300" cy="741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a:ea typeface="Rubik"/>
              <a:cs typeface="Rubik"/>
              <a:sym typeface="Rubik"/>
            </a:endParaRPr>
          </a:p>
        </p:txBody>
      </p:sp>
      <p:sp>
        <p:nvSpPr>
          <p:cNvPr id="1046" name="Google Shape;1046;p36"/>
          <p:cNvSpPr txBox="1"/>
          <p:nvPr/>
        </p:nvSpPr>
        <p:spPr>
          <a:xfrm>
            <a:off x="7205538" y="3953538"/>
            <a:ext cx="406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00">
                <a:solidFill>
                  <a:srgbClr val="292827"/>
                </a:solidFill>
                <a:highlight>
                  <a:schemeClr val="dk2"/>
                </a:highlight>
                <a:latin typeface="Times New Roman"/>
                <a:ea typeface="Times New Roman"/>
                <a:cs typeface="Times New Roman"/>
                <a:sym typeface="Times New Roman"/>
              </a:rPr>
              <a:t>0</a:t>
            </a:r>
            <a:endParaRPr b="1" sz="400">
              <a:solidFill>
                <a:srgbClr val="292827"/>
              </a:solidFill>
              <a:highlight>
                <a:schemeClr val="dk2"/>
              </a:highlight>
              <a:latin typeface="Times New Roman"/>
              <a:ea typeface="Times New Roman"/>
              <a:cs typeface="Times New Roman"/>
              <a:sym typeface="Times New Roman"/>
            </a:endParaRPr>
          </a:p>
        </p:txBody>
      </p:sp>
      <p:sp>
        <p:nvSpPr>
          <p:cNvPr id="1047" name="Google Shape;1047;p36"/>
          <p:cNvSpPr/>
          <p:nvPr/>
        </p:nvSpPr>
        <p:spPr>
          <a:xfrm>
            <a:off x="8021375" y="4047300"/>
            <a:ext cx="111900" cy="6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a:ea typeface="Rubik"/>
              <a:cs typeface="Rubik"/>
              <a:sym typeface="Rubik"/>
            </a:endParaRPr>
          </a:p>
        </p:txBody>
      </p:sp>
      <p:sp>
        <p:nvSpPr>
          <p:cNvPr id="1048" name="Google Shape;1048;p36"/>
          <p:cNvSpPr txBox="1"/>
          <p:nvPr/>
        </p:nvSpPr>
        <p:spPr>
          <a:xfrm>
            <a:off x="7932200" y="3953550"/>
            <a:ext cx="406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00">
                <a:solidFill>
                  <a:srgbClr val="292827"/>
                </a:solidFill>
                <a:highlight>
                  <a:schemeClr val="dk2"/>
                </a:highlight>
                <a:latin typeface="Times New Roman"/>
                <a:ea typeface="Times New Roman"/>
                <a:cs typeface="Times New Roman"/>
                <a:sym typeface="Times New Roman"/>
              </a:rPr>
              <a:t>1</a:t>
            </a:r>
            <a:endParaRPr b="1" sz="400">
              <a:solidFill>
                <a:srgbClr val="292827"/>
              </a:solidFill>
              <a:highlight>
                <a:schemeClr val="dk2"/>
              </a:highlight>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37"/>
          <p:cNvSpPr txBox="1"/>
          <p:nvPr>
            <p:ph idx="1" type="subTitle"/>
          </p:nvPr>
        </p:nvSpPr>
        <p:spPr>
          <a:xfrm>
            <a:off x="1019925" y="1080900"/>
            <a:ext cx="3853800" cy="2609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t>Molasses fermentation → CO</a:t>
            </a:r>
            <a:r>
              <a:rPr baseline="-25000" lang="en" sz="1300"/>
              <a:t>2</a:t>
            </a:r>
            <a:r>
              <a:rPr lang="en" sz="1300"/>
              <a:t>- rich vapor with a small amount of EtOH</a:t>
            </a:r>
            <a:endParaRPr sz="1300">
              <a:solidFill>
                <a:srgbClr val="55534F"/>
              </a:solidFill>
            </a:endParaRPr>
          </a:p>
          <a:p>
            <a:pPr indent="0" lvl="0" marL="0" rtl="0" algn="l">
              <a:lnSpc>
                <a:spcPct val="115000"/>
              </a:lnSpc>
              <a:spcBef>
                <a:spcPts val="0"/>
              </a:spcBef>
              <a:spcAft>
                <a:spcPts val="0"/>
              </a:spcAft>
              <a:buNone/>
            </a:pPr>
            <a:r>
              <a:t/>
            </a:r>
            <a:endParaRPr sz="1300">
              <a:solidFill>
                <a:srgbClr val="55534F"/>
              </a:solidFill>
            </a:endParaRPr>
          </a:p>
          <a:p>
            <a:pPr indent="0" lvl="0" marL="0" rtl="0" algn="l">
              <a:lnSpc>
                <a:spcPct val="115000"/>
              </a:lnSpc>
              <a:spcBef>
                <a:spcPts val="0"/>
              </a:spcBef>
              <a:spcAft>
                <a:spcPts val="0"/>
              </a:spcAft>
              <a:buNone/>
            </a:pPr>
            <a:r>
              <a:t/>
            </a:r>
            <a:endParaRPr sz="1300">
              <a:solidFill>
                <a:srgbClr val="55534F"/>
              </a:solidFill>
            </a:endParaRPr>
          </a:p>
          <a:p>
            <a:pPr indent="0" lvl="0" marL="0" rtl="0" algn="l">
              <a:lnSpc>
                <a:spcPct val="115000"/>
              </a:lnSpc>
              <a:spcBef>
                <a:spcPts val="0"/>
              </a:spcBef>
              <a:spcAft>
                <a:spcPts val="0"/>
              </a:spcAft>
              <a:buNone/>
            </a:pPr>
            <a:r>
              <a:rPr lang="en" sz="1300">
                <a:solidFill>
                  <a:srgbClr val="55534F"/>
                </a:solidFill>
              </a:rPr>
              <a:t>Alcohol is recovered by absorption </a:t>
            </a:r>
            <a:r>
              <a:rPr lang="en" sz="1300">
                <a:solidFill>
                  <a:srgbClr val="55534F"/>
                </a:solidFill>
              </a:rPr>
              <a:t>with </a:t>
            </a:r>
            <a:r>
              <a:rPr lang="en" sz="1300">
                <a:solidFill>
                  <a:srgbClr val="55534F"/>
                </a:solidFill>
              </a:rPr>
              <a:t>water </a:t>
            </a:r>
            <a:endParaRPr sz="1300">
              <a:solidFill>
                <a:srgbClr val="55534F"/>
              </a:solidFill>
            </a:endParaRPr>
          </a:p>
          <a:p>
            <a:pPr indent="0" lvl="0" marL="0" rtl="0" algn="l">
              <a:lnSpc>
                <a:spcPct val="115000"/>
              </a:lnSpc>
              <a:spcBef>
                <a:spcPts val="0"/>
              </a:spcBef>
              <a:spcAft>
                <a:spcPts val="0"/>
              </a:spcAft>
              <a:buNone/>
            </a:pPr>
            <a:r>
              <a:t/>
            </a:r>
            <a:endParaRPr sz="1300">
              <a:solidFill>
                <a:srgbClr val="55534F"/>
              </a:solidFill>
            </a:endParaRPr>
          </a:p>
          <a:p>
            <a:pPr indent="0" lvl="0" marL="0" rtl="0" algn="l">
              <a:lnSpc>
                <a:spcPct val="115000"/>
              </a:lnSpc>
              <a:spcBef>
                <a:spcPts val="0"/>
              </a:spcBef>
              <a:spcAft>
                <a:spcPts val="0"/>
              </a:spcAft>
              <a:buNone/>
            </a:pPr>
            <a:r>
              <a:t/>
            </a:r>
            <a:endParaRPr sz="1300">
              <a:solidFill>
                <a:srgbClr val="55534F"/>
              </a:solidFill>
            </a:endParaRPr>
          </a:p>
          <a:p>
            <a:pPr indent="0" lvl="0" marL="0" rtl="0" algn="l">
              <a:lnSpc>
                <a:spcPct val="115000"/>
              </a:lnSpc>
              <a:spcBef>
                <a:spcPts val="0"/>
              </a:spcBef>
              <a:spcAft>
                <a:spcPts val="0"/>
              </a:spcAft>
              <a:buNone/>
            </a:pPr>
            <a:r>
              <a:rPr b="1" i="1" lang="en" sz="1300">
                <a:solidFill>
                  <a:srgbClr val="55534F"/>
                </a:solidFill>
              </a:rPr>
              <a:t>How many equilibrium stages are required </a:t>
            </a:r>
            <a:r>
              <a:rPr b="1" i="1" lang="en" sz="1300"/>
              <a:t>in a sieve-tray tower </a:t>
            </a:r>
            <a:r>
              <a:rPr b="1" i="1" lang="en" sz="1300">
                <a:solidFill>
                  <a:srgbClr val="55534F"/>
                </a:solidFill>
              </a:rPr>
              <a:t>for countercurrent flow of liquid and gas?</a:t>
            </a:r>
            <a:endParaRPr b="1" i="1" sz="1300">
              <a:solidFill>
                <a:srgbClr val="55534F"/>
              </a:solidFill>
            </a:endParaRPr>
          </a:p>
          <a:p>
            <a:pPr indent="0" lvl="0" marL="0" rtl="0" algn="l">
              <a:lnSpc>
                <a:spcPct val="115000"/>
              </a:lnSpc>
              <a:spcBef>
                <a:spcPts val="0"/>
              </a:spcBef>
              <a:spcAft>
                <a:spcPts val="0"/>
              </a:spcAft>
              <a:buNone/>
            </a:pPr>
            <a:r>
              <a:t/>
            </a:r>
            <a:endParaRPr>
              <a:solidFill>
                <a:srgbClr val="55534F"/>
              </a:solidFill>
            </a:endParaRPr>
          </a:p>
          <a:p>
            <a:pPr indent="0" lvl="0" marL="0" rtl="0" algn="l">
              <a:lnSpc>
                <a:spcPct val="115000"/>
              </a:lnSpc>
              <a:spcBef>
                <a:spcPts val="0"/>
              </a:spcBef>
              <a:spcAft>
                <a:spcPts val="0"/>
              </a:spcAft>
              <a:buNone/>
            </a:pPr>
            <a:r>
              <a:t/>
            </a:r>
            <a:endParaRPr>
              <a:solidFill>
                <a:srgbClr val="55534F"/>
              </a:solidFill>
            </a:endParaRPr>
          </a:p>
          <a:p>
            <a:pPr indent="0" lvl="0" marL="0" rtl="0" algn="l">
              <a:lnSpc>
                <a:spcPct val="115000"/>
              </a:lnSpc>
              <a:spcBef>
                <a:spcPts val="0"/>
              </a:spcBef>
              <a:spcAft>
                <a:spcPts val="0"/>
              </a:spcAft>
              <a:buNone/>
            </a:pPr>
            <a:r>
              <a:rPr i="1" lang="en" sz="1100">
                <a:solidFill>
                  <a:srgbClr val="55534F"/>
                </a:solidFill>
              </a:rPr>
              <a:t>Assume isothermal, isobaric conditions and that only alcohol is absorbed.</a:t>
            </a:r>
            <a:endParaRPr/>
          </a:p>
        </p:txBody>
      </p:sp>
      <p:sp>
        <p:nvSpPr>
          <p:cNvPr id="1054" name="Google Shape;1054;p37"/>
          <p:cNvSpPr txBox="1"/>
          <p:nvPr>
            <p:ph type="ctrTitle"/>
          </p:nvPr>
        </p:nvSpPr>
        <p:spPr>
          <a:xfrm>
            <a:off x="713250" y="333757"/>
            <a:ext cx="77175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Example Absorption Problem</a:t>
            </a:r>
            <a:endParaRPr sz="3000"/>
          </a:p>
        </p:txBody>
      </p:sp>
      <p:pic>
        <p:nvPicPr>
          <p:cNvPr id="1055" name="Google Shape;1055;p37"/>
          <p:cNvPicPr preferRelativeResize="0"/>
          <p:nvPr/>
        </p:nvPicPr>
        <p:blipFill>
          <a:blip r:embed="rId3">
            <a:alphaModFix/>
          </a:blip>
          <a:stretch>
            <a:fillRect/>
          </a:stretch>
        </p:blipFill>
        <p:spPr>
          <a:xfrm>
            <a:off x="6225775" y="1487375"/>
            <a:ext cx="1475475" cy="2168774"/>
          </a:xfrm>
          <a:prstGeom prst="rect">
            <a:avLst/>
          </a:prstGeom>
          <a:noFill/>
          <a:ln>
            <a:noFill/>
          </a:ln>
        </p:spPr>
      </p:pic>
      <p:sp>
        <p:nvSpPr>
          <p:cNvPr id="1056" name="Google Shape;1056;p37"/>
          <p:cNvSpPr txBox="1"/>
          <p:nvPr/>
        </p:nvSpPr>
        <p:spPr>
          <a:xfrm>
            <a:off x="1019925" y="1653025"/>
            <a:ext cx="3451500" cy="3693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accent2"/>
                </a:solidFill>
                <a:latin typeface="Rubik"/>
                <a:ea typeface="Rubik"/>
                <a:cs typeface="Rubik"/>
                <a:sym typeface="Rubik"/>
              </a:rPr>
              <a:t>Entering gas: </a:t>
            </a:r>
            <a:r>
              <a:rPr b="1" lang="en" sz="1200">
                <a:solidFill>
                  <a:schemeClr val="accent2"/>
                </a:solidFill>
                <a:latin typeface="Rubik"/>
                <a:ea typeface="Rubik"/>
                <a:cs typeface="Rubik"/>
                <a:sym typeface="Rubik"/>
              </a:rPr>
              <a:t>1</a:t>
            </a:r>
            <a:r>
              <a:rPr b="1" lang="en" sz="1200">
                <a:solidFill>
                  <a:schemeClr val="accent2"/>
                </a:solidFill>
                <a:latin typeface="Rubik"/>
                <a:ea typeface="Rubik"/>
                <a:cs typeface="Rubik"/>
                <a:sym typeface="Rubik"/>
              </a:rPr>
              <a:t>80 kmol/h; 98% CO</a:t>
            </a:r>
            <a:r>
              <a:rPr b="1" baseline="-25000" lang="en" sz="1200">
                <a:solidFill>
                  <a:schemeClr val="accent2"/>
                </a:solidFill>
                <a:latin typeface="Rubik"/>
                <a:ea typeface="Rubik"/>
                <a:cs typeface="Rubik"/>
                <a:sym typeface="Rubik"/>
              </a:rPr>
              <a:t>2</a:t>
            </a:r>
            <a:r>
              <a:rPr b="1" lang="en" sz="1200">
                <a:solidFill>
                  <a:schemeClr val="accent2"/>
                </a:solidFill>
                <a:latin typeface="Rubik"/>
                <a:ea typeface="Rubik"/>
                <a:cs typeface="Rubik"/>
                <a:sym typeface="Rubik"/>
              </a:rPr>
              <a:t>, 2% EtOH</a:t>
            </a:r>
            <a:endParaRPr b="1" sz="1200">
              <a:solidFill>
                <a:schemeClr val="accent2"/>
              </a:solidFill>
              <a:latin typeface="Rubik"/>
              <a:ea typeface="Rubik"/>
              <a:cs typeface="Rubik"/>
              <a:sym typeface="Rubik"/>
            </a:endParaRPr>
          </a:p>
        </p:txBody>
      </p:sp>
      <p:sp>
        <p:nvSpPr>
          <p:cNvPr id="1057" name="Google Shape;1057;p37"/>
          <p:cNvSpPr txBox="1"/>
          <p:nvPr/>
        </p:nvSpPr>
        <p:spPr>
          <a:xfrm>
            <a:off x="1019925" y="2343600"/>
            <a:ext cx="3451500" cy="3693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accent2"/>
                </a:solidFill>
                <a:latin typeface="Rubik"/>
                <a:ea typeface="Rubik"/>
                <a:cs typeface="Rubik"/>
                <a:sym typeface="Rubik"/>
              </a:rPr>
              <a:t>Entering liquid (absorbent): </a:t>
            </a:r>
            <a:r>
              <a:rPr b="1" lang="en" sz="1200">
                <a:solidFill>
                  <a:schemeClr val="accent2"/>
                </a:solidFill>
                <a:latin typeface="Rubik"/>
                <a:ea typeface="Rubik"/>
                <a:cs typeface="Rubik"/>
                <a:sym typeface="Rubik"/>
              </a:rPr>
              <a:t>100% water</a:t>
            </a:r>
            <a:endParaRPr b="1" sz="1200"/>
          </a:p>
        </p:txBody>
      </p:sp>
      <p:sp>
        <p:nvSpPr>
          <p:cNvPr id="1058" name="Google Shape;1058;p37"/>
          <p:cNvSpPr txBox="1"/>
          <p:nvPr/>
        </p:nvSpPr>
        <p:spPr>
          <a:xfrm>
            <a:off x="1019925" y="3463800"/>
            <a:ext cx="3451500" cy="3693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accent2"/>
                </a:solidFill>
                <a:latin typeface="Rubik"/>
                <a:ea typeface="Rubik"/>
                <a:cs typeface="Rubik"/>
                <a:sym typeface="Rubik"/>
              </a:rPr>
              <a:t>Required recovery</a:t>
            </a:r>
            <a:r>
              <a:rPr lang="en" sz="1200">
                <a:solidFill>
                  <a:schemeClr val="accent2"/>
                </a:solidFill>
                <a:latin typeface="Rubik"/>
                <a:ea typeface="Rubik"/>
                <a:cs typeface="Rubik"/>
                <a:sym typeface="Rubik"/>
              </a:rPr>
              <a:t>: </a:t>
            </a:r>
            <a:r>
              <a:rPr b="1" lang="en" sz="1200">
                <a:solidFill>
                  <a:schemeClr val="accent2"/>
                </a:solidFill>
                <a:latin typeface="Rubik"/>
                <a:ea typeface="Rubik"/>
                <a:cs typeface="Rubik"/>
                <a:sym typeface="Rubik"/>
              </a:rPr>
              <a:t>97</a:t>
            </a:r>
            <a:r>
              <a:rPr b="1" lang="en" sz="1200">
                <a:solidFill>
                  <a:schemeClr val="accent2"/>
                </a:solidFill>
                <a:latin typeface="Rubik"/>
                <a:ea typeface="Rubik"/>
                <a:cs typeface="Rubik"/>
                <a:sym typeface="Rubik"/>
              </a:rPr>
              <a:t>% EtOH</a:t>
            </a:r>
            <a:endParaRPr b="1" sz="1200"/>
          </a:p>
        </p:txBody>
      </p:sp>
      <p:sp>
        <p:nvSpPr>
          <p:cNvPr id="1059" name="Google Shape;1059;p37"/>
          <p:cNvSpPr txBox="1"/>
          <p:nvPr/>
        </p:nvSpPr>
        <p:spPr>
          <a:xfrm>
            <a:off x="5587275" y="2280900"/>
            <a:ext cx="863400" cy="58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accent3"/>
                </a:solidFill>
                <a:latin typeface="Rubik"/>
                <a:ea typeface="Rubik"/>
                <a:cs typeface="Rubik"/>
                <a:sym typeface="Rubik"/>
              </a:rPr>
              <a:t>30 °C</a:t>
            </a:r>
            <a:endParaRPr b="1" sz="1200">
              <a:solidFill>
                <a:schemeClr val="accent3"/>
              </a:solidFill>
              <a:latin typeface="Rubik"/>
              <a:ea typeface="Rubik"/>
              <a:cs typeface="Rubik"/>
              <a:sym typeface="Rubik"/>
            </a:endParaRPr>
          </a:p>
          <a:p>
            <a:pPr indent="0" lvl="0" marL="0" rtl="0" algn="ctr">
              <a:lnSpc>
                <a:spcPct val="115000"/>
              </a:lnSpc>
              <a:spcBef>
                <a:spcPts val="0"/>
              </a:spcBef>
              <a:spcAft>
                <a:spcPts val="0"/>
              </a:spcAft>
              <a:buNone/>
            </a:pPr>
            <a:r>
              <a:rPr b="1" lang="en" sz="1200">
                <a:solidFill>
                  <a:schemeClr val="accent3"/>
                </a:solidFill>
                <a:latin typeface="Rubik"/>
                <a:ea typeface="Rubik"/>
                <a:cs typeface="Rubik"/>
                <a:sym typeface="Rubik"/>
              </a:rPr>
              <a:t>110 kPa</a:t>
            </a:r>
            <a:endParaRPr b="1" sz="1200">
              <a:solidFill>
                <a:schemeClr val="accent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38"/>
          <p:cNvSpPr txBox="1"/>
          <p:nvPr>
            <p:ph type="ctrTitle"/>
          </p:nvPr>
        </p:nvSpPr>
        <p:spPr>
          <a:xfrm>
            <a:off x="713250" y="333757"/>
            <a:ext cx="7717500" cy="5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Solution- Step One</a:t>
            </a:r>
            <a:endParaRPr sz="3000"/>
          </a:p>
        </p:txBody>
      </p:sp>
      <p:pic>
        <p:nvPicPr>
          <p:cNvPr id="1065" name="Google Shape;1065;p38"/>
          <p:cNvPicPr preferRelativeResize="0"/>
          <p:nvPr/>
        </p:nvPicPr>
        <p:blipFill>
          <a:blip r:embed="rId3">
            <a:alphaModFix/>
          </a:blip>
          <a:stretch>
            <a:fillRect/>
          </a:stretch>
        </p:blipFill>
        <p:spPr>
          <a:xfrm>
            <a:off x="6225775" y="1487375"/>
            <a:ext cx="1475475" cy="2168774"/>
          </a:xfrm>
          <a:prstGeom prst="rect">
            <a:avLst/>
          </a:prstGeom>
          <a:noFill/>
          <a:ln>
            <a:noFill/>
          </a:ln>
        </p:spPr>
      </p:pic>
      <p:sp>
        <p:nvSpPr>
          <p:cNvPr id="1066" name="Google Shape;1066;p38"/>
          <p:cNvSpPr txBox="1"/>
          <p:nvPr/>
        </p:nvSpPr>
        <p:spPr>
          <a:xfrm>
            <a:off x="5347850" y="1115275"/>
            <a:ext cx="613500" cy="646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 sz="1200">
                <a:solidFill>
                  <a:schemeClr val="accent2"/>
                </a:solidFill>
                <a:latin typeface="Rubik"/>
                <a:ea typeface="Rubik"/>
                <a:cs typeface="Rubik"/>
                <a:sym typeface="Rubik"/>
              </a:rPr>
              <a:t>X</a:t>
            </a:r>
            <a:r>
              <a:rPr b="1" baseline="-25000" lang="en" sz="1200">
                <a:solidFill>
                  <a:schemeClr val="accent2"/>
                </a:solidFill>
                <a:latin typeface="Rubik"/>
                <a:ea typeface="Rubik"/>
                <a:cs typeface="Rubik"/>
                <a:sym typeface="Rubik"/>
              </a:rPr>
              <a:t>0</a:t>
            </a:r>
            <a:r>
              <a:rPr b="1" lang="en" sz="1200">
                <a:solidFill>
                  <a:schemeClr val="accent2"/>
                </a:solidFill>
                <a:latin typeface="Rubik"/>
                <a:ea typeface="Rubik"/>
                <a:cs typeface="Rubik"/>
                <a:sym typeface="Rubik"/>
              </a:rPr>
              <a:t> = 0</a:t>
            </a:r>
            <a:endParaRPr b="1" sz="1200">
              <a:solidFill>
                <a:schemeClr val="accent2"/>
              </a:solidFill>
              <a:latin typeface="Rubik"/>
              <a:ea typeface="Rubik"/>
              <a:cs typeface="Rubik"/>
              <a:sym typeface="Rubik"/>
            </a:endParaRPr>
          </a:p>
          <a:p>
            <a:pPr indent="0" lvl="0" marL="0" rtl="0" algn="ctr">
              <a:lnSpc>
                <a:spcPct val="150000"/>
              </a:lnSpc>
              <a:spcBef>
                <a:spcPts val="0"/>
              </a:spcBef>
              <a:spcAft>
                <a:spcPts val="0"/>
              </a:spcAft>
              <a:buNone/>
            </a:pPr>
            <a:r>
              <a:rPr b="1" lang="en" sz="1200">
                <a:solidFill>
                  <a:schemeClr val="accent2"/>
                </a:solidFill>
                <a:highlight>
                  <a:schemeClr val="lt2"/>
                </a:highlight>
                <a:latin typeface="Rubik"/>
                <a:ea typeface="Rubik"/>
                <a:cs typeface="Rubik"/>
                <a:sym typeface="Rubik"/>
              </a:rPr>
              <a:t>L’ = ?</a:t>
            </a:r>
            <a:endParaRPr b="1" sz="1200">
              <a:solidFill>
                <a:schemeClr val="accent2"/>
              </a:solidFill>
              <a:highlight>
                <a:schemeClr val="lt2"/>
              </a:highlight>
              <a:latin typeface="Rubik"/>
              <a:ea typeface="Rubik"/>
              <a:cs typeface="Rubik"/>
              <a:sym typeface="Rubik"/>
            </a:endParaRPr>
          </a:p>
        </p:txBody>
      </p:sp>
      <p:sp>
        <p:nvSpPr>
          <p:cNvPr id="1067" name="Google Shape;1067;p38"/>
          <p:cNvSpPr txBox="1"/>
          <p:nvPr/>
        </p:nvSpPr>
        <p:spPr>
          <a:xfrm>
            <a:off x="7100750" y="3766650"/>
            <a:ext cx="931800" cy="5817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accent2"/>
                </a:solidFill>
                <a:latin typeface="Rubik"/>
                <a:ea typeface="Rubik"/>
                <a:cs typeface="Rubik"/>
                <a:sym typeface="Rubik"/>
              </a:rPr>
              <a:t>97% of the EtOH</a:t>
            </a:r>
            <a:endParaRPr b="1" sz="1200"/>
          </a:p>
        </p:txBody>
      </p:sp>
      <p:sp>
        <p:nvSpPr>
          <p:cNvPr id="1068" name="Google Shape;1068;p38"/>
          <p:cNvSpPr txBox="1"/>
          <p:nvPr/>
        </p:nvSpPr>
        <p:spPr>
          <a:xfrm>
            <a:off x="5587275" y="2280900"/>
            <a:ext cx="863400" cy="58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accent3"/>
                </a:solidFill>
                <a:latin typeface="Rubik"/>
                <a:ea typeface="Rubik"/>
                <a:cs typeface="Rubik"/>
                <a:sym typeface="Rubik"/>
              </a:rPr>
              <a:t>30 °C</a:t>
            </a:r>
            <a:endParaRPr b="1" sz="1200">
              <a:solidFill>
                <a:schemeClr val="accent3"/>
              </a:solidFill>
              <a:latin typeface="Rubik"/>
              <a:ea typeface="Rubik"/>
              <a:cs typeface="Rubik"/>
              <a:sym typeface="Rubik"/>
            </a:endParaRPr>
          </a:p>
          <a:p>
            <a:pPr indent="0" lvl="0" marL="0" rtl="0" algn="ctr">
              <a:lnSpc>
                <a:spcPct val="115000"/>
              </a:lnSpc>
              <a:spcBef>
                <a:spcPts val="0"/>
              </a:spcBef>
              <a:spcAft>
                <a:spcPts val="0"/>
              </a:spcAft>
              <a:buNone/>
            </a:pPr>
            <a:r>
              <a:rPr b="1" lang="en" sz="1200">
                <a:solidFill>
                  <a:schemeClr val="accent3"/>
                </a:solidFill>
                <a:latin typeface="Rubik"/>
                <a:ea typeface="Rubik"/>
                <a:cs typeface="Rubik"/>
                <a:sym typeface="Rubik"/>
              </a:rPr>
              <a:t>110 kPa</a:t>
            </a:r>
            <a:endParaRPr b="1" sz="1200">
              <a:solidFill>
                <a:schemeClr val="accent3"/>
              </a:solidFill>
            </a:endParaRPr>
          </a:p>
        </p:txBody>
      </p:sp>
      <p:sp>
        <p:nvSpPr>
          <p:cNvPr id="1069" name="Google Shape;1069;p38"/>
          <p:cNvSpPr txBox="1"/>
          <p:nvPr/>
        </p:nvSpPr>
        <p:spPr>
          <a:xfrm>
            <a:off x="4666300" y="3559100"/>
            <a:ext cx="1413600" cy="1135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 sz="1200">
                <a:solidFill>
                  <a:schemeClr val="accent2"/>
                </a:solidFill>
                <a:latin typeface="Rubik"/>
                <a:ea typeface="Rubik"/>
                <a:cs typeface="Rubik"/>
                <a:sym typeface="Rubik"/>
              </a:rPr>
              <a:t>Y</a:t>
            </a:r>
            <a:r>
              <a:rPr b="1" baseline="-25000" lang="en" sz="1200">
                <a:solidFill>
                  <a:schemeClr val="accent2"/>
                </a:solidFill>
                <a:latin typeface="Rubik"/>
                <a:ea typeface="Rubik"/>
                <a:cs typeface="Rubik"/>
                <a:sym typeface="Rubik"/>
              </a:rPr>
              <a:t>N+1</a:t>
            </a:r>
            <a:r>
              <a:rPr b="1" lang="en" sz="1200">
                <a:solidFill>
                  <a:schemeClr val="accent2"/>
                </a:solidFill>
                <a:latin typeface="Rubik"/>
                <a:ea typeface="Rubik"/>
                <a:cs typeface="Rubik"/>
                <a:sym typeface="Rubik"/>
              </a:rPr>
              <a:t> = ?</a:t>
            </a:r>
            <a:endParaRPr b="1" sz="1200">
              <a:solidFill>
                <a:schemeClr val="accent2"/>
              </a:solidFill>
              <a:latin typeface="Rubik"/>
              <a:ea typeface="Rubik"/>
              <a:cs typeface="Rubik"/>
              <a:sym typeface="Rubik"/>
            </a:endParaRPr>
          </a:p>
          <a:p>
            <a:pPr indent="0" lvl="0" marL="0" rtl="0" algn="ctr">
              <a:lnSpc>
                <a:spcPct val="150000"/>
              </a:lnSpc>
              <a:spcBef>
                <a:spcPts val="0"/>
              </a:spcBef>
              <a:spcAft>
                <a:spcPts val="0"/>
              </a:spcAft>
              <a:buNone/>
            </a:pPr>
            <a:r>
              <a:rPr b="1" lang="en" sz="1200">
                <a:solidFill>
                  <a:schemeClr val="accent2"/>
                </a:solidFill>
                <a:highlight>
                  <a:schemeClr val="lt2"/>
                </a:highlight>
                <a:latin typeface="Rubik"/>
                <a:ea typeface="Rubik"/>
                <a:cs typeface="Rubik"/>
                <a:sym typeface="Rubik"/>
              </a:rPr>
              <a:t>V</a:t>
            </a:r>
            <a:r>
              <a:rPr b="1" lang="en" sz="1200">
                <a:solidFill>
                  <a:schemeClr val="accent2"/>
                </a:solidFill>
                <a:highlight>
                  <a:schemeClr val="lt2"/>
                </a:highlight>
                <a:latin typeface="Rubik"/>
                <a:ea typeface="Rubik"/>
                <a:cs typeface="Rubik"/>
                <a:sym typeface="Rubik"/>
              </a:rPr>
              <a:t>’ = ?</a:t>
            </a:r>
            <a:endParaRPr b="1" sz="1200">
              <a:solidFill>
                <a:schemeClr val="accent2"/>
              </a:solidFill>
              <a:highlight>
                <a:schemeClr val="lt2"/>
              </a:highlight>
              <a:latin typeface="Rubik"/>
              <a:ea typeface="Rubik"/>
              <a:cs typeface="Rubik"/>
              <a:sym typeface="Rubik"/>
            </a:endParaRPr>
          </a:p>
          <a:p>
            <a:pPr indent="0" lvl="0" marL="0" rtl="0" algn="ctr">
              <a:lnSpc>
                <a:spcPct val="150000"/>
              </a:lnSpc>
              <a:spcBef>
                <a:spcPts val="0"/>
              </a:spcBef>
              <a:spcAft>
                <a:spcPts val="0"/>
              </a:spcAft>
              <a:buNone/>
            </a:pPr>
            <a:r>
              <a:rPr b="1" lang="en" sz="1200">
                <a:solidFill>
                  <a:schemeClr val="accent2"/>
                </a:solidFill>
                <a:latin typeface="Rubik"/>
                <a:ea typeface="Rubik"/>
                <a:cs typeface="Rubik"/>
                <a:sym typeface="Rubik"/>
              </a:rPr>
              <a:t>V = 180 kmol/h</a:t>
            </a:r>
            <a:endParaRPr b="1" sz="1200">
              <a:solidFill>
                <a:schemeClr val="accent2"/>
              </a:solidFill>
              <a:latin typeface="Rubik"/>
              <a:ea typeface="Rubik"/>
              <a:cs typeface="Rubik"/>
              <a:sym typeface="Rubik"/>
            </a:endParaRPr>
          </a:p>
          <a:p>
            <a:pPr indent="0" lvl="0" marL="0" rtl="0" algn="ctr">
              <a:lnSpc>
                <a:spcPct val="150000"/>
              </a:lnSpc>
              <a:spcBef>
                <a:spcPts val="0"/>
              </a:spcBef>
              <a:spcAft>
                <a:spcPts val="0"/>
              </a:spcAft>
              <a:buNone/>
            </a:pPr>
            <a:r>
              <a:rPr b="1" lang="en" sz="1200">
                <a:solidFill>
                  <a:schemeClr val="accent2"/>
                </a:solidFill>
                <a:latin typeface="Rubik"/>
                <a:ea typeface="Rubik"/>
                <a:cs typeface="Rubik"/>
                <a:sym typeface="Rubik"/>
              </a:rPr>
              <a:t>y</a:t>
            </a:r>
            <a:r>
              <a:rPr b="1" baseline="-25000" lang="en" sz="1200">
                <a:solidFill>
                  <a:schemeClr val="accent2"/>
                </a:solidFill>
                <a:latin typeface="Rubik"/>
                <a:ea typeface="Rubik"/>
                <a:cs typeface="Rubik"/>
                <a:sym typeface="Rubik"/>
              </a:rPr>
              <a:t>N+1</a:t>
            </a:r>
            <a:r>
              <a:rPr b="1" lang="en" sz="1200">
                <a:solidFill>
                  <a:schemeClr val="accent2"/>
                </a:solidFill>
                <a:latin typeface="Rubik"/>
                <a:ea typeface="Rubik"/>
                <a:cs typeface="Rubik"/>
                <a:sym typeface="Rubik"/>
              </a:rPr>
              <a:t> </a:t>
            </a:r>
            <a:r>
              <a:rPr b="1" lang="en" sz="1200">
                <a:solidFill>
                  <a:schemeClr val="accent2"/>
                </a:solidFill>
                <a:latin typeface="Rubik"/>
                <a:ea typeface="Rubik"/>
                <a:cs typeface="Rubik"/>
                <a:sym typeface="Rubik"/>
              </a:rPr>
              <a:t>= 0.02</a:t>
            </a:r>
            <a:endParaRPr b="1" sz="1200">
              <a:solidFill>
                <a:schemeClr val="accent2"/>
              </a:solidFill>
              <a:latin typeface="Rubik"/>
              <a:ea typeface="Rubik"/>
              <a:cs typeface="Rubik"/>
              <a:sym typeface="Rubik"/>
            </a:endParaRPr>
          </a:p>
        </p:txBody>
      </p:sp>
      <p:sp>
        <p:nvSpPr>
          <p:cNvPr id="1070" name="Google Shape;1070;p38"/>
          <p:cNvSpPr txBox="1"/>
          <p:nvPr/>
        </p:nvSpPr>
        <p:spPr>
          <a:xfrm>
            <a:off x="7570200" y="1159925"/>
            <a:ext cx="613500" cy="274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 sz="1200">
                <a:solidFill>
                  <a:schemeClr val="accent2"/>
                </a:solidFill>
                <a:latin typeface="Rubik"/>
                <a:ea typeface="Rubik"/>
                <a:cs typeface="Rubik"/>
                <a:sym typeface="Rubik"/>
              </a:rPr>
              <a:t>Y</a:t>
            </a:r>
            <a:r>
              <a:rPr b="1" baseline="-25000" lang="en" sz="1200">
                <a:solidFill>
                  <a:schemeClr val="accent2"/>
                </a:solidFill>
                <a:latin typeface="Rubik"/>
                <a:ea typeface="Rubik"/>
                <a:cs typeface="Rubik"/>
                <a:sym typeface="Rubik"/>
              </a:rPr>
              <a:t>1</a:t>
            </a:r>
            <a:r>
              <a:rPr b="1" lang="en" sz="1200">
                <a:solidFill>
                  <a:schemeClr val="accent2"/>
                </a:solidFill>
                <a:latin typeface="Rubik"/>
                <a:ea typeface="Rubik"/>
                <a:cs typeface="Rubik"/>
                <a:sym typeface="Rubik"/>
              </a:rPr>
              <a:t> = ?</a:t>
            </a:r>
            <a:endParaRPr b="1" sz="1200">
              <a:solidFill>
                <a:schemeClr val="accent2"/>
              </a:solidFill>
              <a:highlight>
                <a:schemeClr val="lt2"/>
              </a:highlight>
              <a:latin typeface="Rubik"/>
              <a:ea typeface="Rubik"/>
              <a:cs typeface="Rubik"/>
              <a:sym typeface="Rubik"/>
            </a:endParaRPr>
          </a:p>
        </p:txBody>
      </p:sp>
      <p:sp>
        <p:nvSpPr>
          <p:cNvPr id="1071" name="Google Shape;1071;p38"/>
          <p:cNvSpPr/>
          <p:nvPr/>
        </p:nvSpPr>
        <p:spPr>
          <a:xfrm>
            <a:off x="4965450" y="3559100"/>
            <a:ext cx="799800" cy="581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 sz="1200">
                <a:solidFill>
                  <a:schemeClr val="accent2"/>
                </a:solidFill>
                <a:latin typeface="Rubik"/>
                <a:ea typeface="Rubik"/>
                <a:cs typeface="Rubik"/>
                <a:sym typeface="Rubik"/>
              </a:rPr>
              <a:t>Y</a:t>
            </a:r>
            <a:r>
              <a:rPr b="1" baseline="-25000" lang="en" sz="1200">
                <a:solidFill>
                  <a:schemeClr val="accent2"/>
                </a:solidFill>
                <a:latin typeface="Rubik"/>
                <a:ea typeface="Rubik"/>
                <a:cs typeface="Rubik"/>
                <a:sym typeface="Rubik"/>
              </a:rPr>
              <a:t>N+1</a:t>
            </a:r>
            <a:r>
              <a:rPr b="1" lang="en" sz="1200">
                <a:solidFill>
                  <a:schemeClr val="accent2"/>
                </a:solidFill>
                <a:latin typeface="Rubik"/>
                <a:ea typeface="Rubik"/>
                <a:cs typeface="Rubik"/>
                <a:sym typeface="Rubik"/>
              </a:rPr>
              <a:t> = ?</a:t>
            </a:r>
            <a:endParaRPr b="1" sz="1200">
              <a:solidFill>
                <a:schemeClr val="accent2"/>
              </a:solidFill>
              <a:latin typeface="Rubik"/>
              <a:ea typeface="Rubik"/>
              <a:cs typeface="Rubik"/>
              <a:sym typeface="Rubik"/>
            </a:endParaRPr>
          </a:p>
          <a:p>
            <a:pPr indent="0" lvl="0" marL="0" rtl="0" algn="ctr">
              <a:lnSpc>
                <a:spcPct val="150000"/>
              </a:lnSpc>
              <a:spcBef>
                <a:spcPts val="0"/>
              </a:spcBef>
              <a:spcAft>
                <a:spcPts val="0"/>
              </a:spcAft>
              <a:buNone/>
            </a:pPr>
            <a:r>
              <a:rPr b="1" lang="en" sz="1200">
                <a:solidFill>
                  <a:schemeClr val="accent2"/>
                </a:solidFill>
                <a:highlight>
                  <a:schemeClr val="lt2"/>
                </a:highlight>
                <a:latin typeface="Rubik"/>
                <a:ea typeface="Rubik"/>
                <a:cs typeface="Rubik"/>
                <a:sym typeface="Rubik"/>
              </a:rPr>
              <a:t>V’ = ?</a:t>
            </a:r>
            <a:endParaRPr b="1" sz="1200">
              <a:solidFill>
                <a:schemeClr val="accent2"/>
              </a:solidFill>
              <a:latin typeface="Rubik"/>
              <a:ea typeface="Rubik"/>
              <a:cs typeface="Rubik"/>
              <a:sym typeface="Rubik"/>
            </a:endParaRPr>
          </a:p>
        </p:txBody>
      </p:sp>
      <p:sp>
        <p:nvSpPr>
          <p:cNvPr id="1072" name="Google Shape;1072;p38"/>
          <p:cNvSpPr txBox="1"/>
          <p:nvPr/>
        </p:nvSpPr>
        <p:spPr>
          <a:xfrm>
            <a:off x="7766100" y="3204450"/>
            <a:ext cx="613500" cy="274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 sz="1200">
                <a:solidFill>
                  <a:schemeClr val="accent2"/>
                </a:solidFill>
                <a:latin typeface="Rubik"/>
                <a:ea typeface="Rubik"/>
                <a:cs typeface="Rubik"/>
                <a:sym typeface="Rubik"/>
              </a:rPr>
              <a:t>X</a:t>
            </a:r>
            <a:r>
              <a:rPr b="1" baseline="-25000" lang="en" sz="1200">
                <a:solidFill>
                  <a:schemeClr val="accent2"/>
                </a:solidFill>
                <a:latin typeface="Rubik"/>
                <a:ea typeface="Rubik"/>
                <a:cs typeface="Rubik"/>
                <a:sym typeface="Rubik"/>
              </a:rPr>
              <a:t>N</a:t>
            </a:r>
            <a:r>
              <a:rPr b="1" lang="en" sz="1200">
                <a:solidFill>
                  <a:schemeClr val="accent2"/>
                </a:solidFill>
                <a:latin typeface="Rubik"/>
                <a:ea typeface="Rubik"/>
                <a:cs typeface="Rubik"/>
                <a:sym typeface="Rubik"/>
              </a:rPr>
              <a:t> = ?</a:t>
            </a:r>
            <a:endParaRPr b="1" sz="1200">
              <a:solidFill>
                <a:schemeClr val="accent2"/>
              </a:solidFill>
              <a:highlight>
                <a:schemeClr val="lt2"/>
              </a:highlight>
              <a:latin typeface="Rubik"/>
              <a:ea typeface="Rubik"/>
              <a:cs typeface="Rubik"/>
              <a:sym typeface="Rubik"/>
            </a:endParaRPr>
          </a:p>
        </p:txBody>
      </p:sp>
      <p:sp>
        <p:nvSpPr>
          <p:cNvPr id="1073" name="Google Shape;1073;p38"/>
          <p:cNvSpPr txBox="1"/>
          <p:nvPr/>
        </p:nvSpPr>
        <p:spPr>
          <a:xfrm>
            <a:off x="5347850" y="1487275"/>
            <a:ext cx="613500" cy="274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 sz="1200">
                <a:solidFill>
                  <a:schemeClr val="accent2"/>
                </a:solidFill>
                <a:latin typeface="Rubik"/>
                <a:ea typeface="Rubik"/>
                <a:cs typeface="Rubik"/>
                <a:sym typeface="Rubik"/>
              </a:rPr>
              <a:t>L’</a:t>
            </a:r>
            <a:r>
              <a:rPr b="1" lang="en" sz="1200">
                <a:solidFill>
                  <a:schemeClr val="accent2"/>
                </a:solidFill>
                <a:latin typeface="Rubik"/>
                <a:ea typeface="Rubik"/>
                <a:cs typeface="Rubik"/>
                <a:sym typeface="Rubik"/>
              </a:rPr>
              <a:t> = ?</a:t>
            </a:r>
            <a:endParaRPr b="1" sz="1200">
              <a:solidFill>
                <a:schemeClr val="accent2"/>
              </a:solidFill>
              <a:highlight>
                <a:schemeClr val="lt2"/>
              </a:highlight>
              <a:latin typeface="Rubik"/>
              <a:ea typeface="Rubik"/>
              <a:cs typeface="Rubik"/>
              <a:sym typeface="Rubik"/>
            </a:endParaRPr>
          </a:p>
        </p:txBody>
      </p:sp>
      <p:pic>
        <p:nvPicPr>
          <p:cNvPr id="1074" name="Google Shape;1074;p38"/>
          <p:cNvPicPr preferRelativeResize="0"/>
          <p:nvPr/>
        </p:nvPicPr>
        <p:blipFill>
          <a:blip r:embed="rId4">
            <a:alphaModFix/>
          </a:blip>
          <a:stretch>
            <a:fillRect/>
          </a:stretch>
        </p:blipFill>
        <p:spPr>
          <a:xfrm>
            <a:off x="851525" y="1064700"/>
            <a:ext cx="2605600" cy="420275"/>
          </a:xfrm>
          <a:prstGeom prst="rect">
            <a:avLst/>
          </a:prstGeom>
          <a:noFill/>
          <a:ln>
            <a:noFill/>
          </a:ln>
        </p:spPr>
      </p:pic>
      <p:pic>
        <p:nvPicPr>
          <p:cNvPr id="1075" name="Google Shape;1075;p38"/>
          <p:cNvPicPr preferRelativeResize="0"/>
          <p:nvPr/>
        </p:nvPicPr>
        <p:blipFill>
          <a:blip r:embed="rId5">
            <a:alphaModFix/>
          </a:blip>
          <a:stretch>
            <a:fillRect/>
          </a:stretch>
        </p:blipFill>
        <p:spPr>
          <a:xfrm>
            <a:off x="851525" y="1516713"/>
            <a:ext cx="2728427" cy="274500"/>
          </a:xfrm>
          <a:prstGeom prst="rect">
            <a:avLst/>
          </a:prstGeom>
          <a:noFill/>
          <a:ln>
            <a:noFill/>
          </a:ln>
        </p:spPr>
      </p:pic>
      <p:pic>
        <p:nvPicPr>
          <p:cNvPr id="1076" name="Google Shape;1076;p38"/>
          <p:cNvPicPr preferRelativeResize="0"/>
          <p:nvPr/>
        </p:nvPicPr>
        <p:blipFill>
          <a:blip r:embed="rId6">
            <a:alphaModFix/>
          </a:blip>
          <a:stretch>
            <a:fillRect/>
          </a:stretch>
        </p:blipFill>
        <p:spPr>
          <a:xfrm>
            <a:off x="851525" y="1949762"/>
            <a:ext cx="3696902" cy="274500"/>
          </a:xfrm>
          <a:prstGeom prst="rect">
            <a:avLst/>
          </a:prstGeom>
          <a:noFill/>
          <a:ln>
            <a:noFill/>
          </a:ln>
        </p:spPr>
      </p:pic>
      <p:pic>
        <p:nvPicPr>
          <p:cNvPr id="1077" name="Google Shape;1077;p38"/>
          <p:cNvPicPr preferRelativeResize="0"/>
          <p:nvPr/>
        </p:nvPicPr>
        <p:blipFill>
          <a:blip r:embed="rId7">
            <a:alphaModFix/>
          </a:blip>
          <a:stretch>
            <a:fillRect/>
          </a:stretch>
        </p:blipFill>
        <p:spPr>
          <a:xfrm>
            <a:off x="851525" y="2256217"/>
            <a:ext cx="3696900" cy="259432"/>
          </a:xfrm>
          <a:prstGeom prst="rect">
            <a:avLst/>
          </a:prstGeom>
          <a:noFill/>
          <a:ln>
            <a:noFill/>
          </a:ln>
        </p:spPr>
      </p:pic>
      <p:pic>
        <p:nvPicPr>
          <p:cNvPr id="1078" name="Google Shape;1078;p38"/>
          <p:cNvPicPr preferRelativeResize="0"/>
          <p:nvPr/>
        </p:nvPicPr>
        <p:blipFill>
          <a:blip r:embed="rId8">
            <a:alphaModFix/>
          </a:blip>
          <a:stretch>
            <a:fillRect/>
          </a:stretch>
        </p:blipFill>
        <p:spPr>
          <a:xfrm>
            <a:off x="856487" y="2659450"/>
            <a:ext cx="3238682" cy="420275"/>
          </a:xfrm>
          <a:prstGeom prst="rect">
            <a:avLst/>
          </a:prstGeom>
          <a:noFill/>
          <a:ln>
            <a:noFill/>
          </a:ln>
        </p:spPr>
      </p:pic>
      <p:pic>
        <p:nvPicPr>
          <p:cNvPr id="1079" name="Google Shape;1079;p38"/>
          <p:cNvPicPr preferRelativeResize="0"/>
          <p:nvPr/>
        </p:nvPicPr>
        <p:blipFill>
          <a:blip r:embed="rId9">
            <a:alphaModFix/>
          </a:blip>
          <a:stretch>
            <a:fillRect/>
          </a:stretch>
        </p:blipFill>
        <p:spPr>
          <a:xfrm>
            <a:off x="851525" y="3269310"/>
            <a:ext cx="3248600" cy="540014"/>
          </a:xfrm>
          <a:prstGeom prst="rect">
            <a:avLst/>
          </a:prstGeom>
          <a:noFill/>
          <a:ln>
            <a:noFill/>
          </a:ln>
        </p:spPr>
      </p:pic>
      <p:pic>
        <p:nvPicPr>
          <p:cNvPr id="1080" name="Google Shape;1080;p38"/>
          <p:cNvPicPr preferRelativeResize="0"/>
          <p:nvPr/>
        </p:nvPicPr>
        <p:blipFill>
          <a:blip r:embed="rId10">
            <a:alphaModFix/>
          </a:blip>
          <a:stretch>
            <a:fillRect/>
          </a:stretch>
        </p:blipFill>
        <p:spPr>
          <a:xfrm>
            <a:off x="851525" y="3846875"/>
            <a:ext cx="2226450" cy="220325"/>
          </a:xfrm>
          <a:prstGeom prst="rect">
            <a:avLst/>
          </a:prstGeom>
          <a:noFill/>
          <a:ln>
            <a:noFill/>
          </a:ln>
        </p:spPr>
      </p:pic>
      <p:sp>
        <p:nvSpPr>
          <p:cNvPr id="1081" name="Google Shape;1081;p38"/>
          <p:cNvSpPr txBox="1"/>
          <p:nvPr/>
        </p:nvSpPr>
        <p:spPr>
          <a:xfrm>
            <a:off x="4461625" y="3079725"/>
            <a:ext cx="863400" cy="33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100">
                <a:solidFill>
                  <a:schemeClr val="accent3"/>
                </a:solidFill>
                <a:latin typeface="Rubik"/>
                <a:ea typeface="Rubik"/>
                <a:cs typeface="Rubik"/>
                <a:sym typeface="Rubik"/>
              </a:rPr>
              <a:t>K</a:t>
            </a:r>
            <a:r>
              <a:rPr b="1" baseline="-25000" lang="en" sz="1100">
                <a:solidFill>
                  <a:schemeClr val="accent3"/>
                </a:solidFill>
                <a:latin typeface="Rubik"/>
                <a:ea typeface="Rubik"/>
                <a:cs typeface="Rubik"/>
                <a:sym typeface="Rubik"/>
              </a:rPr>
              <a:t>i</a:t>
            </a:r>
            <a:r>
              <a:rPr b="1" lang="en" sz="1100">
                <a:solidFill>
                  <a:schemeClr val="accent3"/>
                </a:solidFill>
                <a:latin typeface="Rubik"/>
                <a:ea typeface="Rubik"/>
                <a:cs typeface="Rubik"/>
                <a:sym typeface="Rubik"/>
              </a:rPr>
              <a:t>=0.57</a:t>
            </a:r>
            <a:endParaRPr b="1" sz="1100">
              <a:solidFill>
                <a:schemeClr val="accent3"/>
              </a:solidFill>
            </a:endParaRPr>
          </a:p>
        </p:txBody>
      </p:sp>
      <p:grpSp>
        <p:nvGrpSpPr>
          <p:cNvPr id="1082" name="Google Shape;1082;p38"/>
          <p:cNvGrpSpPr/>
          <p:nvPr/>
        </p:nvGrpSpPr>
        <p:grpSpPr>
          <a:xfrm>
            <a:off x="4461613" y="2792950"/>
            <a:ext cx="2078765" cy="331976"/>
            <a:chOff x="3784038" y="3633050"/>
            <a:chExt cx="2078765" cy="331976"/>
          </a:xfrm>
        </p:grpSpPr>
        <p:pic>
          <p:nvPicPr>
            <p:cNvPr id="1083" name="Google Shape;1083;p38" title="Screenshot 2025-02-02 at 6.39.54 PM.jpeg.png"/>
            <p:cNvPicPr preferRelativeResize="0"/>
            <p:nvPr/>
          </p:nvPicPr>
          <p:blipFill rotWithShape="1">
            <a:blip r:embed="rId11">
              <a:alphaModFix/>
            </a:blip>
            <a:srcRect b="54667" l="58577" r="24471" t="40159"/>
            <a:stretch/>
          </p:blipFill>
          <p:spPr>
            <a:xfrm>
              <a:off x="5047353" y="3633050"/>
              <a:ext cx="815450" cy="331976"/>
            </a:xfrm>
            <a:prstGeom prst="rect">
              <a:avLst/>
            </a:prstGeom>
            <a:noFill/>
            <a:ln>
              <a:noFill/>
            </a:ln>
          </p:spPr>
        </p:pic>
        <p:pic>
          <p:nvPicPr>
            <p:cNvPr id="1084" name="Google Shape;1084;p38" title="Screenshot 2025-02-02 at 6.39.54 PM.jpeg.png"/>
            <p:cNvPicPr preferRelativeResize="0"/>
            <p:nvPr/>
          </p:nvPicPr>
          <p:blipFill rotWithShape="1">
            <a:blip r:embed="rId11">
              <a:alphaModFix/>
            </a:blip>
            <a:srcRect b="54667" l="28055" r="45682" t="40159"/>
            <a:stretch/>
          </p:blipFill>
          <p:spPr>
            <a:xfrm>
              <a:off x="3784038" y="3633050"/>
              <a:ext cx="1263324" cy="331976"/>
            </a:xfrm>
            <a:prstGeom prst="rect">
              <a:avLst/>
            </a:prstGeom>
            <a:noFill/>
            <a:ln>
              <a:noFill/>
            </a:ln>
          </p:spPr>
        </p:pic>
      </p:grpSp>
      <p:pic>
        <p:nvPicPr>
          <p:cNvPr id="1085" name="Google Shape;1085;p38" title="Screenshot 2025-02-02 at 9.48.38 PM.jpeg.png"/>
          <p:cNvPicPr preferRelativeResize="0"/>
          <p:nvPr/>
        </p:nvPicPr>
        <p:blipFill rotWithShape="1">
          <a:blip r:embed="rId12">
            <a:alphaModFix/>
          </a:blip>
          <a:srcRect b="63294" l="42859" r="13438" t="32196"/>
          <a:stretch/>
        </p:blipFill>
        <p:spPr>
          <a:xfrm>
            <a:off x="850150" y="4191226"/>
            <a:ext cx="2229200" cy="306898"/>
          </a:xfrm>
          <a:prstGeom prst="rect">
            <a:avLst/>
          </a:prstGeom>
          <a:noFill/>
          <a:ln>
            <a:noFill/>
          </a:ln>
        </p:spPr>
      </p:pic>
      <p:pic>
        <p:nvPicPr>
          <p:cNvPr id="1086" name="Google Shape;1086;p38"/>
          <p:cNvPicPr preferRelativeResize="0"/>
          <p:nvPr/>
        </p:nvPicPr>
        <p:blipFill rotWithShape="1">
          <a:blip r:embed="rId13">
            <a:alphaModFix/>
          </a:blip>
          <a:srcRect b="0" l="8800" r="0" t="0"/>
          <a:stretch/>
        </p:blipFill>
        <p:spPr>
          <a:xfrm>
            <a:off x="850150" y="4562975"/>
            <a:ext cx="3670275" cy="220325"/>
          </a:xfrm>
          <a:prstGeom prst="rect">
            <a:avLst/>
          </a:prstGeom>
          <a:noFill/>
          <a:ln>
            <a:noFill/>
          </a:ln>
        </p:spPr>
      </p:pic>
      <p:sp>
        <p:nvSpPr>
          <p:cNvPr id="1087" name="Google Shape;1087;p38"/>
          <p:cNvSpPr txBox="1"/>
          <p:nvPr/>
        </p:nvSpPr>
        <p:spPr>
          <a:xfrm>
            <a:off x="4603550" y="1454900"/>
            <a:ext cx="1357800" cy="30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 sz="1200">
                <a:solidFill>
                  <a:schemeClr val="accent2"/>
                </a:solidFill>
                <a:latin typeface="Rubik"/>
                <a:ea typeface="Rubik"/>
                <a:cs typeface="Rubik"/>
                <a:sym typeface="Rubik"/>
              </a:rPr>
              <a:t>L’ = 146 kmol/h</a:t>
            </a:r>
            <a:endParaRPr b="1" sz="1200">
              <a:solidFill>
                <a:schemeClr val="accent2"/>
              </a:solidFill>
              <a:highlight>
                <a:schemeClr val="lt2"/>
              </a:highlight>
              <a:latin typeface="Rubik"/>
              <a:ea typeface="Rubik"/>
              <a:cs typeface="Rubik"/>
              <a:sym typeface="Rubik"/>
            </a:endParaRPr>
          </a:p>
        </p:txBody>
      </p:sp>
      <p:sp>
        <p:nvSpPr>
          <p:cNvPr id="1088" name="Google Shape;1088;p38"/>
          <p:cNvSpPr txBox="1"/>
          <p:nvPr/>
        </p:nvSpPr>
        <p:spPr>
          <a:xfrm>
            <a:off x="7206900" y="1159925"/>
            <a:ext cx="1172700" cy="274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 sz="1200">
                <a:solidFill>
                  <a:schemeClr val="accent2"/>
                </a:solidFill>
                <a:latin typeface="Rubik"/>
                <a:ea typeface="Rubik"/>
                <a:cs typeface="Rubik"/>
                <a:sym typeface="Rubik"/>
              </a:rPr>
              <a:t>Y</a:t>
            </a:r>
            <a:r>
              <a:rPr b="1" baseline="-25000" lang="en" sz="1200">
                <a:solidFill>
                  <a:schemeClr val="accent2"/>
                </a:solidFill>
                <a:latin typeface="Rubik"/>
                <a:ea typeface="Rubik"/>
                <a:cs typeface="Rubik"/>
                <a:sym typeface="Rubik"/>
              </a:rPr>
              <a:t>1</a:t>
            </a:r>
            <a:r>
              <a:rPr b="1" lang="en" sz="1200">
                <a:solidFill>
                  <a:schemeClr val="accent2"/>
                </a:solidFill>
                <a:latin typeface="Rubik"/>
                <a:ea typeface="Rubik"/>
                <a:cs typeface="Rubik"/>
                <a:sym typeface="Rubik"/>
              </a:rPr>
              <a:t> = 0.00061</a:t>
            </a:r>
            <a:endParaRPr b="1" sz="1200">
              <a:solidFill>
                <a:schemeClr val="accent2"/>
              </a:solidFill>
              <a:highlight>
                <a:schemeClr val="lt2"/>
              </a:highlight>
              <a:latin typeface="Rubik"/>
              <a:ea typeface="Rubik"/>
              <a:cs typeface="Rubik"/>
              <a:sym typeface="Rubik"/>
            </a:endParaRPr>
          </a:p>
        </p:txBody>
      </p:sp>
      <p:sp>
        <p:nvSpPr>
          <p:cNvPr id="1089" name="Google Shape;1089;p38"/>
          <p:cNvSpPr txBox="1"/>
          <p:nvPr/>
        </p:nvSpPr>
        <p:spPr>
          <a:xfrm>
            <a:off x="7579800" y="3035550"/>
            <a:ext cx="799800" cy="443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 sz="1200">
                <a:solidFill>
                  <a:schemeClr val="accent2"/>
                </a:solidFill>
                <a:latin typeface="Rubik"/>
                <a:ea typeface="Rubik"/>
                <a:cs typeface="Rubik"/>
                <a:sym typeface="Rubik"/>
              </a:rPr>
              <a:t>X</a:t>
            </a:r>
            <a:r>
              <a:rPr b="1" baseline="-25000" lang="en" sz="1200">
                <a:solidFill>
                  <a:schemeClr val="accent2"/>
                </a:solidFill>
                <a:latin typeface="Rubik"/>
                <a:ea typeface="Rubik"/>
                <a:cs typeface="Rubik"/>
                <a:sym typeface="Rubik"/>
              </a:rPr>
              <a:t>N</a:t>
            </a:r>
            <a:r>
              <a:rPr b="1" lang="en" sz="1200">
                <a:solidFill>
                  <a:schemeClr val="accent2"/>
                </a:solidFill>
                <a:latin typeface="Rubik"/>
                <a:ea typeface="Rubik"/>
                <a:cs typeface="Rubik"/>
                <a:sym typeface="Rubik"/>
              </a:rPr>
              <a:t> = 0.0239</a:t>
            </a:r>
            <a:endParaRPr b="1" sz="1200">
              <a:solidFill>
                <a:schemeClr val="accent2"/>
              </a:solidFill>
              <a:highlight>
                <a:schemeClr val="lt2"/>
              </a:highlight>
              <a:latin typeface="Rubik"/>
              <a:ea typeface="Rubik"/>
              <a:cs typeface="Rubik"/>
              <a:sym typeface="Rubik"/>
            </a:endParaRPr>
          </a:p>
        </p:txBody>
      </p:sp>
      <p:sp>
        <p:nvSpPr>
          <p:cNvPr id="1090" name="Google Shape;1090;p38"/>
          <p:cNvSpPr/>
          <p:nvPr/>
        </p:nvSpPr>
        <p:spPr>
          <a:xfrm>
            <a:off x="4658550" y="3559100"/>
            <a:ext cx="1413600" cy="597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 sz="1200">
                <a:solidFill>
                  <a:schemeClr val="accent2"/>
                </a:solidFill>
                <a:latin typeface="Rubik"/>
                <a:ea typeface="Rubik"/>
                <a:cs typeface="Rubik"/>
                <a:sym typeface="Rubik"/>
              </a:rPr>
              <a:t>Y</a:t>
            </a:r>
            <a:r>
              <a:rPr b="1" baseline="-25000" lang="en" sz="1200">
                <a:solidFill>
                  <a:schemeClr val="accent2"/>
                </a:solidFill>
                <a:latin typeface="Rubik"/>
                <a:ea typeface="Rubik"/>
                <a:cs typeface="Rubik"/>
                <a:sym typeface="Rubik"/>
              </a:rPr>
              <a:t>N+1</a:t>
            </a:r>
            <a:r>
              <a:rPr b="1" lang="en" sz="1200">
                <a:solidFill>
                  <a:schemeClr val="accent2"/>
                </a:solidFill>
                <a:latin typeface="Rubik"/>
                <a:ea typeface="Rubik"/>
                <a:cs typeface="Rubik"/>
                <a:sym typeface="Rubik"/>
              </a:rPr>
              <a:t> = </a:t>
            </a:r>
            <a:r>
              <a:rPr b="1" lang="en" sz="1100">
                <a:solidFill>
                  <a:schemeClr val="accent2"/>
                </a:solidFill>
                <a:latin typeface="Rubik"/>
                <a:ea typeface="Rubik"/>
                <a:cs typeface="Rubik"/>
                <a:sym typeface="Rubik"/>
              </a:rPr>
              <a:t>0.0204</a:t>
            </a:r>
            <a:endParaRPr b="1" sz="1100">
              <a:solidFill>
                <a:schemeClr val="accent2"/>
              </a:solidFill>
              <a:latin typeface="Rubik"/>
              <a:ea typeface="Rubik"/>
              <a:cs typeface="Rubik"/>
              <a:sym typeface="Rubik"/>
            </a:endParaRPr>
          </a:p>
          <a:p>
            <a:pPr indent="0" lvl="0" marL="0" rtl="0" algn="ctr">
              <a:lnSpc>
                <a:spcPct val="150000"/>
              </a:lnSpc>
              <a:spcBef>
                <a:spcPts val="0"/>
              </a:spcBef>
              <a:spcAft>
                <a:spcPts val="0"/>
              </a:spcAft>
              <a:buNone/>
            </a:pPr>
            <a:r>
              <a:rPr b="1" lang="en" sz="1200">
                <a:solidFill>
                  <a:schemeClr val="accent2"/>
                </a:solidFill>
                <a:latin typeface="Rubik"/>
                <a:ea typeface="Rubik"/>
                <a:cs typeface="Rubik"/>
                <a:sym typeface="Rubik"/>
              </a:rPr>
              <a:t>V’ = </a:t>
            </a:r>
            <a:r>
              <a:rPr b="1" lang="en" sz="1100">
                <a:solidFill>
                  <a:schemeClr val="accent2"/>
                </a:solidFill>
                <a:latin typeface="Rubik"/>
                <a:ea typeface="Rubik"/>
                <a:cs typeface="Rubik"/>
                <a:sym typeface="Rubik"/>
              </a:rPr>
              <a:t>176.4 kmol/h</a:t>
            </a:r>
            <a:endParaRPr b="1" sz="1100">
              <a:solidFill>
                <a:schemeClr val="accent2"/>
              </a:solidFill>
              <a:latin typeface="Rubik"/>
              <a:ea typeface="Rubik"/>
              <a:cs typeface="Rubik"/>
              <a:sym typeface="Rubik"/>
            </a:endParaRPr>
          </a:p>
        </p:txBody>
      </p:sp>
      <p:sp>
        <p:nvSpPr>
          <p:cNvPr id="1091" name="Google Shape;1091;p38"/>
          <p:cNvSpPr/>
          <p:nvPr/>
        </p:nvSpPr>
        <p:spPr>
          <a:xfrm>
            <a:off x="4573950" y="3526700"/>
            <a:ext cx="1582800" cy="597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a:ea typeface="Rubik"/>
              <a:cs typeface="Rubik"/>
              <a:sym typeface="Rubik"/>
            </a:endParaRPr>
          </a:p>
        </p:txBody>
      </p:sp>
      <p:sp>
        <p:nvSpPr>
          <p:cNvPr id="1092" name="Google Shape;1092;p38"/>
          <p:cNvSpPr/>
          <p:nvPr/>
        </p:nvSpPr>
        <p:spPr>
          <a:xfrm>
            <a:off x="7026800" y="3734250"/>
            <a:ext cx="1079700" cy="646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a:ea typeface="Rubik"/>
              <a:cs typeface="Rubik"/>
              <a:sym typeface="Rubik"/>
            </a:endParaRPr>
          </a:p>
        </p:txBody>
      </p:sp>
      <p:sp>
        <p:nvSpPr>
          <p:cNvPr id="1093" name="Google Shape;1093;p38"/>
          <p:cNvSpPr/>
          <p:nvPr/>
        </p:nvSpPr>
        <p:spPr>
          <a:xfrm>
            <a:off x="7156950" y="889725"/>
            <a:ext cx="1272600" cy="933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a:ea typeface="Rubik"/>
              <a:cs typeface="Rubik"/>
              <a:sym typeface="Rubik"/>
            </a:endParaRPr>
          </a:p>
        </p:txBody>
      </p:sp>
      <p:sp>
        <p:nvSpPr>
          <p:cNvPr id="1094" name="Google Shape;1094;p38"/>
          <p:cNvSpPr/>
          <p:nvPr/>
        </p:nvSpPr>
        <p:spPr>
          <a:xfrm>
            <a:off x="4968750" y="1019200"/>
            <a:ext cx="1172700" cy="845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a:ea typeface="Rubik"/>
              <a:cs typeface="Rubik"/>
              <a:sym typeface="Rubik"/>
            </a:endParaRPr>
          </a:p>
        </p:txBody>
      </p:sp>
      <p:sp>
        <p:nvSpPr>
          <p:cNvPr id="1095" name="Google Shape;1095;p38"/>
          <p:cNvSpPr/>
          <p:nvPr/>
        </p:nvSpPr>
        <p:spPr>
          <a:xfrm>
            <a:off x="7264200" y="2902650"/>
            <a:ext cx="1225500" cy="709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a:ea typeface="Rubik"/>
              <a:cs typeface="Rubik"/>
              <a:sym typeface="Rubi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0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09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0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0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0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0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39"/>
          <p:cNvSpPr txBox="1"/>
          <p:nvPr>
            <p:ph idx="4294967295" type="subTitle"/>
          </p:nvPr>
        </p:nvSpPr>
        <p:spPr>
          <a:xfrm>
            <a:off x="1014800" y="1473502"/>
            <a:ext cx="3304200" cy="158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t>
            </a:r>
            <a:endParaRPr/>
          </a:p>
        </p:txBody>
      </p:sp>
      <p:pic>
        <p:nvPicPr>
          <p:cNvPr id="1101" name="Google Shape;1101;p39" title="Screenshot 2025-02-02 at 6.48.27 PM.jpeg.png"/>
          <p:cNvPicPr preferRelativeResize="0"/>
          <p:nvPr/>
        </p:nvPicPr>
        <p:blipFill rotWithShape="1">
          <a:blip r:embed="rId3">
            <a:alphaModFix/>
          </a:blip>
          <a:srcRect b="29975" l="26718" r="8493" t="40000"/>
          <a:stretch/>
        </p:blipFill>
        <p:spPr>
          <a:xfrm>
            <a:off x="6589125" y="2730301"/>
            <a:ext cx="2323361" cy="1436498"/>
          </a:xfrm>
          <a:prstGeom prst="rect">
            <a:avLst/>
          </a:prstGeom>
          <a:noFill/>
          <a:ln cap="flat" cmpd="sng" w="38100">
            <a:solidFill>
              <a:srgbClr val="00B050"/>
            </a:solidFill>
            <a:prstDash val="solid"/>
            <a:round/>
            <a:headEnd len="sm" w="sm" type="none"/>
            <a:tailEnd len="sm" w="sm" type="none"/>
          </a:ln>
        </p:spPr>
      </p:pic>
      <p:sp>
        <p:nvSpPr>
          <p:cNvPr id="1102" name="Google Shape;1102;p39"/>
          <p:cNvSpPr txBox="1"/>
          <p:nvPr/>
        </p:nvSpPr>
        <p:spPr>
          <a:xfrm>
            <a:off x="0" y="4834800"/>
            <a:ext cx="9144000" cy="3540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100">
                <a:solidFill>
                  <a:schemeClr val="dk1"/>
                </a:solidFill>
                <a:highlight>
                  <a:schemeClr val="lt1"/>
                </a:highlight>
                <a:latin typeface="Rubik"/>
                <a:ea typeface="Rubik"/>
                <a:cs typeface="Rubik"/>
                <a:sym typeface="Rubik"/>
              </a:rPr>
              <a:t>Seader, J. D.,  Henley, E. J.,  Roper, D. K. Separation Process Principles. 3rd edition. Wiley.</a:t>
            </a:r>
            <a:endParaRPr sz="1100">
              <a:solidFill>
                <a:schemeClr val="dk1"/>
              </a:solidFill>
              <a:highlight>
                <a:schemeClr val="lt1"/>
              </a:highlight>
              <a:latin typeface="Rubik"/>
              <a:ea typeface="Rubik"/>
              <a:cs typeface="Rubik"/>
              <a:sym typeface="Rubik"/>
            </a:endParaRPr>
          </a:p>
        </p:txBody>
      </p:sp>
      <p:pic>
        <p:nvPicPr>
          <p:cNvPr id="1103" name="Google Shape;1103;p39" title="Screenshot 2025-02-02 at 8.37.16 PM.jpeg.png"/>
          <p:cNvPicPr preferRelativeResize="0"/>
          <p:nvPr/>
        </p:nvPicPr>
        <p:blipFill>
          <a:blip r:embed="rId4">
            <a:alphaModFix/>
          </a:blip>
          <a:stretch>
            <a:fillRect/>
          </a:stretch>
        </p:blipFill>
        <p:spPr>
          <a:xfrm>
            <a:off x="214925" y="927457"/>
            <a:ext cx="5125408" cy="3907344"/>
          </a:xfrm>
          <a:prstGeom prst="rect">
            <a:avLst/>
          </a:prstGeom>
          <a:noFill/>
          <a:ln>
            <a:noFill/>
          </a:ln>
        </p:spPr>
      </p:pic>
      <p:grpSp>
        <p:nvGrpSpPr>
          <p:cNvPr id="1104" name="Google Shape;1104;p39"/>
          <p:cNvGrpSpPr/>
          <p:nvPr/>
        </p:nvGrpSpPr>
        <p:grpSpPr>
          <a:xfrm>
            <a:off x="6259771" y="927445"/>
            <a:ext cx="2652712" cy="398869"/>
            <a:chOff x="3784038" y="4381787"/>
            <a:chExt cx="2078765" cy="331976"/>
          </a:xfrm>
        </p:grpSpPr>
        <p:pic>
          <p:nvPicPr>
            <p:cNvPr id="1105" name="Google Shape;1105;p39" title="Screenshot 2025-02-02 at 6.39.54 PM.jpeg.png"/>
            <p:cNvPicPr preferRelativeResize="0"/>
            <p:nvPr/>
          </p:nvPicPr>
          <p:blipFill rotWithShape="1">
            <a:blip r:embed="rId5">
              <a:alphaModFix/>
            </a:blip>
            <a:srcRect b="54667" l="58577" r="24471" t="40159"/>
            <a:stretch/>
          </p:blipFill>
          <p:spPr>
            <a:xfrm>
              <a:off x="5047353" y="4381787"/>
              <a:ext cx="815450" cy="331976"/>
            </a:xfrm>
            <a:prstGeom prst="rect">
              <a:avLst/>
            </a:prstGeom>
            <a:noFill/>
            <a:ln>
              <a:noFill/>
            </a:ln>
          </p:spPr>
        </p:pic>
        <p:pic>
          <p:nvPicPr>
            <p:cNvPr id="1106" name="Google Shape;1106;p39" title="Screenshot 2025-02-02 at 6.39.54 PM.jpeg.png"/>
            <p:cNvPicPr preferRelativeResize="0"/>
            <p:nvPr/>
          </p:nvPicPr>
          <p:blipFill rotWithShape="1">
            <a:blip r:embed="rId5">
              <a:alphaModFix/>
            </a:blip>
            <a:srcRect b="54667" l="28055" r="45682" t="40159"/>
            <a:stretch/>
          </p:blipFill>
          <p:spPr>
            <a:xfrm>
              <a:off x="3784038" y="4381787"/>
              <a:ext cx="1263324" cy="331976"/>
            </a:xfrm>
            <a:prstGeom prst="rect">
              <a:avLst/>
            </a:prstGeom>
            <a:noFill/>
            <a:ln>
              <a:noFill/>
            </a:ln>
          </p:spPr>
        </p:pic>
      </p:grpSp>
      <p:sp>
        <p:nvSpPr>
          <p:cNvPr id="1107" name="Google Shape;1107;p39"/>
          <p:cNvSpPr txBox="1"/>
          <p:nvPr/>
        </p:nvSpPr>
        <p:spPr>
          <a:xfrm>
            <a:off x="702800" y="3774425"/>
            <a:ext cx="312000" cy="67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0000"/>
                </a:solidFill>
                <a:latin typeface="Rubik"/>
                <a:ea typeface="Rubik"/>
                <a:cs typeface="Rubik"/>
                <a:sym typeface="Rubik"/>
              </a:rPr>
              <a:t>.</a:t>
            </a:r>
            <a:endParaRPr sz="4800">
              <a:solidFill>
                <a:srgbClr val="FF0000"/>
              </a:solidFill>
              <a:latin typeface="Rubik"/>
              <a:ea typeface="Rubik"/>
              <a:cs typeface="Rubik"/>
              <a:sym typeface="Rubik"/>
            </a:endParaRPr>
          </a:p>
        </p:txBody>
      </p:sp>
      <p:sp>
        <p:nvSpPr>
          <p:cNvPr id="1108" name="Google Shape;1108;p39"/>
          <p:cNvSpPr txBox="1"/>
          <p:nvPr/>
        </p:nvSpPr>
        <p:spPr>
          <a:xfrm>
            <a:off x="0" y="3491425"/>
            <a:ext cx="1500000" cy="338700"/>
          </a:xfrm>
          <a:prstGeom prst="rect">
            <a:avLst/>
          </a:prstGeom>
          <a:solidFill>
            <a:srgbClr val="D1A23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2"/>
                </a:solidFill>
                <a:latin typeface="Rubik"/>
                <a:ea typeface="Rubik"/>
                <a:cs typeface="Rubik"/>
                <a:sym typeface="Rubik"/>
              </a:rPr>
              <a:t>(</a:t>
            </a:r>
            <a:r>
              <a:rPr b="1" lang="en" sz="1000">
                <a:solidFill>
                  <a:schemeClr val="accent2"/>
                </a:solidFill>
                <a:latin typeface="Rubik"/>
                <a:ea typeface="Rubik"/>
                <a:cs typeface="Rubik"/>
                <a:sym typeface="Rubik"/>
              </a:rPr>
              <a:t>Y</a:t>
            </a:r>
            <a:r>
              <a:rPr b="1" baseline="-25000" lang="en" sz="1000">
                <a:solidFill>
                  <a:schemeClr val="accent2"/>
                </a:solidFill>
                <a:latin typeface="Rubik"/>
                <a:ea typeface="Rubik"/>
                <a:cs typeface="Rubik"/>
                <a:sym typeface="Rubik"/>
              </a:rPr>
              <a:t>1</a:t>
            </a:r>
            <a:r>
              <a:rPr b="1" lang="en" sz="1000">
                <a:solidFill>
                  <a:schemeClr val="accent2"/>
                </a:solidFill>
                <a:latin typeface="Rubik"/>
                <a:ea typeface="Rubik"/>
                <a:cs typeface="Rubik"/>
                <a:sym typeface="Rubik"/>
              </a:rPr>
              <a:t> , X</a:t>
            </a:r>
            <a:r>
              <a:rPr b="1" baseline="-25000" lang="en" sz="1000">
                <a:solidFill>
                  <a:schemeClr val="accent2"/>
                </a:solidFill>
                <a:latin typeface="Rubik"/>
                <a:ea typeface="Rubik"/>
                <a:cs typeface="Rubik"/>
                <a:sym typeface="Rubik"/>
              </a:rPr>
              <a:t>0</a:t>
            </a:r>
            <a:r>
              <a:rPr b="1" lang="en" sz="1000">
                <a:solidFill>
                  <a:schemeClr val="accent2"/>
                </a:solidFill>
                <a:latin typeface="Rubik"/>
                <a:ea typeface="Rubik"/>
                <a:cs typeface="Rubik"/>
                <a:sym typeface="Rubik"/>
              </a:rPr>
              <a:t> ) = (0.0006, 0)</a:t>
            </a:r>
            <a:endParaRPr b="1" sz="1000">
              <a:solidFill>
                <a:schemeClr val="accent2"/>
              </a:solidFill>
              <a:latin typeface="Rubik"/>
              <a:ea typeface="Rubik"/>
              <a:cs typeface="Rubik"/>
              <a:sym typeface="Rubik"/>
            </a:endParaRPr>
          </a:p>
        </p:txBody>
      </p:sp>
      <p:sp>
        <p:nvSpPr>
          <p:cNvPr id="1109" name="Google Shape;1109;p39"/>
          <p:cNvSpPr txBox="1"/>
          <p:nvPr/>
        </p:nvSpPr>
        <p:spPr>
          <a:xfrm>
            <a:off x="2374875" y="1574600"/>
            <a:ext cx="1371600" cy="515700"/>
          </a:xfrm>
          <a:prstGeom prst="rect">
            <a:avLst/>
          </a:prstGeom>
          <a:solidFill>
            <a:srgbClr val="D1A232"/>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accent2"/>
                </a:solidFill>
                <a:latin typeface="Rubik"/>
                <a:ea typeface="Rubik"/>
                <a:cs typeface="Rubik"/>
                <a:sym typeface="Rubik"/>
              </a:rPr>
              <a:t>(Y</a:t>
            </a:r>
            <a:r>
              <a:rPr b="1" baseline="-25000" lang="en" sz="1000">
                <a:solidFill>
                  <a:schemeClr val="accent2"/>
                </a:solidFill>
                <a:latin typeface="Rubik"/>
                <a:ea typeface="Rubik"/>
                <a:cs typeface="Rubik"/>
                <a:sym typeface="Rubik"/>
              </a:rPr>
              <a:t>N+1</a:t>
            </a:r>
            <a:r>
              <a:rPr b="1" lang="en" sz="1000">
                <a:solidFill>
                  <a:schemeClr val="accent2"/>
                </a:solidFill>
                <a:latin typeface="Rubik"/>
                <a:ea typeface="Rubik"/>
                <a:cs typeface="Rubik"/>
                <a:sym typeface="Rubik"/>
              </a:rPr>
              <a:t> , X</a:t>
            </a:r>
            <a:r>
              <a:rPr b="1" baseline="-25000" lang="en" sz="1000">
                <a:solidFill>
                  <a:schemeClr val="accent2"/>
                </a:solidFill>
                <a:latin typeface="Rubik"/>
                <a:ea typeface="Rubik"/>
                <a:cs typeface="Rubik"/>
                <a:sym typeface="Rubik"/>
              </a:rPr>
              <a:t>N</a:t>
            </a:r>
            <a:r>
              <a:rPr b="1" lang="en" sz="1000">
                <a:solidFill>
                  <a:schemeClr val="accent2"/>
                </a:solidFill>
                <a:latin typeface="Rubik"/>
                <a:ea typeface="Rubik"/>
                <a:cs typeface="Rubik"/>
                <a:sym typeface="Rubik"/>
              </a:rPr>
              <a:t> )</a:t>
            </a:r>
            <a:endParaRPr b="1" sz="1000">
              <a:solidFill>
                <a:schemeClr val="accent2"/>
              </a:solidFill>
              <a:latin typeface="Rubik"/>
              <a:ea typeface="Rubik"/>
              <a:cs typeface="Rubik"/>
              <a:sym typeface="Rubik"/>
            </a:endParaRPr>
          </a:p>
          <a:p>
            <a:pPr indent="0" lvl="0" marL="0" rtl="0" algn="l">
              <a:lnSpc>
                <a:spcPct val="115000"/>
              </a:lnSpc>
              <a:spcBef>
                <a:spcPts val="0"/>
              </a:spcBef>
              <a:spcAft>
                <a:spcPts val="0"/>
              </a:spcAft>
              <a:buNone/>
            </a:pPr>
            <a:r>
              <a:rPr b="1" lang="en" sz="1000">
                <a:solidFill>
                  <a:schemeClr val="accent2"/>
                </a:solidFill>
                <a:latin typeface="Rubik"/>
                <a:ea typeface="Rubik"/>
                <a:cs typeface="Rubik"/>
                <a:sym typeface="Rubik"/>
              </a:rPr>
              <a:t>= (0.0204, 0.0239)</a:t>
            </a:r>
            <a:endParaRPr b="1" sz="1000">
              <a:solidFill>
                <a:schemeClr val="accent2"/>
              </a:solidFill>
              <a:latin typeface="Rubik"/>
              <a:ea typeface="Rubik"/>
              <a:cs typeface="Rubik"/>
              <a:sym typeface="Rubik"/>
            </a:endParaRPr>
          </a:p>
        </p:txBody>
      </p:sp>
      <p:sp>
        <p:nvSpPr>
          <p:cNvPr id="1110" name="Google Shape;1110;p39"/>
          <p:cNvSpPr txBox="1"/>
          <p:nvPr/>
        </p:nvSpPr>
        <p:spPr>
          <a:xfrm>
            <a:off x="3191100" y="1928000"/>
            <a:ext cx="312000" cy="67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0000"/>
                </a:solidFill>
                <a:latin typeface="Rubik"/>
                <a:ea typeface="Rubik"/>
                <a:cs typeface="Rubik"/>
                <a:sym typeface="Rubik"/>
              </a:rPr>
              <a:t>.</a:t>
            </a:r>
            <a:endParaRPr sz="4800">
              <a:solidFill>
                <a:srgbClr val="FF0000"/>
              </a:solidFill>
              <a:latin typeface="Rubik"/>
              <a:ea typeface="Rubik"/>
              <a:cs typeface="Rubik"/>
              <a:sym typeface="Rubik"/>
            </a:endParaRPr>
          </a:p>
        </p:txBody>
      </p:sp>
      <p:cxnSp>
        <p:nvCxnSpPr>
          <p:cNvPr id="1111" name="Google Shape;1111;p39"/>
          <p:cNvCxnSpPr/>
          <p:nvPr/>
        </p:nvCxnSpPr>
        <p:spPr>
          <a:xfrm flipH="1">
            <a:off x="855275" y="1462275"/>
            <a:ext cx="3820800" cy="2848200"/>
          </a:xfrm>
          <a:prstGeom prst="straightConnector1">
            <a:avLst/>
          </a:prstGeom>
          <a:noFill/>
          <a:ln cap="flat" cmpd="sng" w="28575">
            <a:solidFill>
              <a:srgbClr val="FF0000"/>
            </a:solidFill>
            <a:prstDash val="solid"/>
            <a:round/>
            <a:headEnd len="med" w="med" type="none"/>
            <a:tailEnd len="med" w="med" type="none"/>
          </a:ln>
        </p:spPr>
      </p:cxnSp>
      <p:pic>
        <p:nvPicPr>
          <p:cNvPr id="1112" name="Google Shape;1112;p39"/>
          <p:cNvPicPr preferRelativeResize="0"/>
          <p:nvPr/>
        </p:nvPicPr>
        <p:blipFill>
          <a:blip r:embed="rId6">
            <a:alphaModFix/>
          </a:blip>
          <a:stretch>
            <a:fillRect/>
          </a:stretch>
        </p:blipFill>
        <p:spPr>
          <a:xfrm>
            <a:off x="6824075" y="1412298"/>
            <a:ext cx="2088405" cy="515700"/>
          </a:xfrm>
          <a:prstGeom prst="rect">
            <a:avLst/>
          </a:prstGeom>
          <a:noFill/>
          <a:ln>
            <a:noFill/>
          </a:ln>
        </p:spPr>
      </p:pic>
      <p:pic>
        <p:nvPicPr>
          <p:cNvPr id="1113" name="Google Shape;1113;p39"/>
          <p:cNvPicPr preferRelativeResize="0"/>
          <p:nvPr/>
        </p:nvPicPr>
        <p:blipFill>
          <a:blip r:embed="rId7">
            <a:alphaModFix/>
          </a:blip>
          <a:stretch>
            <a:fillRect/>
          </a:stretch>
        </p:blipFill>
        <p:spPr>
          <a:xfrm>
            <a:off x="7352493" y="2013975"/>
            <a:ext cx="1559993" cy="515700"/>
          </a:xfrm>
          <a:prstGeom prst="rect">
            <a:avLst/>
          </a:prstGeom>
          <a:noFill/>
          <a:ln>
            <a:noFill/>
          </a:ln>
        </p:spPr>
      </p:pic>
      <p:sp>
        <p:nvSpPr>
          <p:cNvPr id="1114" name="Google Shape;1114;p39"/>
          <p:cNvSpPr txBox="1"/>
          <p:nvPr/>
        </p:nvSpPr>
        <p:spPr>
          <a:xfrm>
            <a:off x="830475" y="3774425"/>
            <a:ext cx="312000" cy="67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00B050"/>
                </a:solidFill>
                <a:latin typeface="Rubik"/>
                <a:ea typeface="Rubik"/>
                <a:cs typeface="Rubik"/>
                <a:sym typeface="Rubik"/>
              </a:rPr>
              <a:t>.</a:t>
            </a:r>
            <a:endParaRPr sz="4800">
              <a:solidFill>
                <a:srgbClr val="00B050"/>
              </a:solidFill>
              <a:latin typeface="Rubik"/>
              <a:ea typeface="Rubik"/>
              <a:cs typeface="Rubik"/>
              <a:sym typeface="Rubik"/>
            </a:endParaRPr>
          </a:p>
        </p:txBody>
      </p:sp>
      <p:sp>
        <p:nvSpPr>
          <p:cNvPr id="1115" name="Google Shape;1115;p39"/>
          <p:cNvSpPr txBox="1"/>
          <p:nvPr/>
        </p:nvSpPr>
        <p:spPr>
          <a:xfrm>
            <a:off x="987825" y="3688700"/>
            <a:ext cx="312000" cy="67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00B050"/>
                </a:solidFill>
                <a:latin typeface="Rubik"/>
                <a:ea typeface="Rubik"/>
                <a:cs typeface="Rubik"/>
                <a:sym typeface="Rubik"/>
              </a:rPr>
              <a:t>.</a:t>
            </a:r>
            <a:endParaRPr sz="4800">
              <a:solidFill>
                <a:srgbClr val="00B050"/>
              </a:solidFill>
              <a:latin typeface="Rubik"/>
              <a:ea typeface="Rubik"/>
              <a:cs typeface="Rubik"/>
              <a:sym typeface="Rubik"/>
            </a:endParaRPr>
          </a:p>
        </p:txBody>
      </p:sp>
      <p:sp>
        <p:nvSpPr>
          <p:cNvPr id="1116" name="Google Shape;1116;p39"/>
          <p:cNvSpPr txBox="1"/>
          <p:nvPr/>
        </p:nvSpPr>
        <p:spPr>
          <a:xfrm>
            <a:off x="1244425" y="3573225"/>
            <a:ext cx="312000" cy="67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00B050"/>
                </a:solidFill>
                <a:latin typeface="Rubik"/>
                <a:ea typeface="Rubik"/>
                <a:cs typeface="Rubik"/>
                <a:sym typeface="Rubik"/>
              </a:rPr>
              <a:t>.</a:t>
            </a:r>
            <a:endParaRPr sz="4800">
              <a:solidFill>
                <a:srgbClr val="00B050"/>
              </a:solidFill>
              <a:latin typeface="Rubik"/>
              <a:ea typeface="Rubik"/>
              <a:cs typeface="Rubik"/>
              <a:sym typeface="Rubik"/>
            </a:endParaRPr>
          </a:p>
        </p:txBody>
      </p:sp>
      <p:sp>
        <p:nvSpPr>
          <p:cNvPr id="1117" name="Google Shape;1117;p39"/>
          <p:cNvSpPr txBox="1"/>
          <p:nvPr/>
        </p:nvSpPr>
        <p:spPr>
          <a:xfrm>
            <a:off x="1630825" y="3383325"/>
            <a:ext cx="312000" cy="67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00B050"/>
                </a:solidFill>
                <a:latin typeface="Rubik"/>
                <a:ea typeface="Rubik"/>
                <a:cs typeface="Rubik"/>
                <a:sym typeface="Rubik"/>
              </a:rPr>
              <a:t>.</a:t>
            </a:r>
            <a:endParaRPr sz="4800">
              <a:solidFill>
                <a:srgbClr val="00B050"/>
              </a:solidFill>
              <a:latin typeface="Rubik"/>
              <a:ea typeface="Rubik"/>
              <a:cs typeface="Rubik"/>
              <a:sym typeface="Rubik"/>
            </a:endParaRPr>
          </a:p>
        </p:txBody>
      </p:sp>
      <p:sp>
        <p:nvSpPr>
          <p:cNvPr id="1118" name="Google Shape;1118;p39"/>
          <p:cNvSpPr txBox="1"/>
          <p:nvPr/>
        </p:nvSpPr>
        <p:spPr>
          <a:xfrm>
            <a:off x="2219250" y="3176825"/>
            <a:ext cx="312000" cy="59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00B050"/>
                </a:solidFill>
                <a:latin typeface="Rubik"/>
                <a:ea typeface="Rubik"/>
                <a:cs typeface="Rubik"/>
                <a:sym typeface="Rubik"/>
              </a:rPr>
              <a:t>.</a:t>
            </a:r>
            <a:endParaRPr sz="4800">
              <a:solidFill>
                <a:srgbClr val="00B050"/>
              </a:solidFill>
              <a:latin typeface="Rubik"/>
              <a:ea typeface="Rubik"/>
              <a:cs typeface="Rubik"/>
              <a:sym typeface="Rubik"/>
            </a:endParaRPr>
          </a:p>
        </p:txBody>
      </p:sp>
      <p:sp>
        <p:nvSpPr>
          <p:cNvPr id="1119" name="Google Shape;1119;p39"/>
          <p:cNvSpPr txBox="1"/>
          <p:nvPr/>
        </p:nvSpPr>
        <p:spPr>
          <a:xfrm>
            <a:off x="3126600" y="2649850"/>
            <a:ext cx="312000" cy="67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00B050"/>
                </a:solidFill>
                <a:latin typeface="Rubik"/>
                <a:ea typeface="Rubik"/>
                <a:cs typeface="Rubik"/>
                <a:sym typeface="Rubik"/>
              </a:rPr>
              <a:t>.</a:t>
            </a:r>
            <a:endParaRPr sz="4800">
              <a:solidFill>
                <a:srgbClr val="00B050"/>
              </a:solidFill>
              <a:latin typeface="Rubik"/>
              <a:ea typeface="Rubik"/>
              <a:cs typeface="Rubik"/>
              <a:sym typeface="Rubik"/>
            </a:endParaRPr>
          </a:p>
        </p:txBody>
      </p:sp>
      <p:sp>
        <p:nvSpPr>
          <p:cNvPr id="1120" name="Google Shape;1120;p39"/>
          <p:cNvSpPr txBox="1"/>
          <p:nvPr/>
        </p:nvSpPr>
        <p:spPr>
          <a:xfrm>
            <a:off x="4508100" y="1970950"/>
            <a:ext cx="312000" cy="67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00B050"/>
                </a:solidFill>
                <a:latin typeface="Rubik"/>
                <a:ea typeface="Rubik"/>
                <a:cs typeface="Rubik"/>
                <a:sym typeface="Rubik"/>
              </a:rPr>
              <a:t>.</a:t>
            </a:r>
            <a:endParaRPr sz="4800">
              <a:solidFill>
                <a:srgbClr val="00B050"/>
              </a:solidFill>
              <a:latin typeface="Rubik"/>
              <a:ea typeface="Rubik"/>
              <a:cs typeface="Rubik"/>
              <a:sym typeface="Rubik"/>
            </a:endParaRPr>
          </a:p>
        </p:txBody>
      </p:sp>
      <p:cxnSp>
        <p:nvCxnSpPr>
          <p:cNvPr id="1121" name="Google Shape;1121;p39"/>
          <p:cNvCxnSpPr/>
          <p:nvPr/>
        </p:nvCxnSpPr>
        <p:spPr>
          <a:xfrm flipH="1" rot="10800000">
            <a:off x="908675" y="2497975"/>
            <a:ext cx="3767100" cy="1854000"/>
          </a:xfrm>
          <a:prstGeom prst="straightConnector1">
            <a:avLst/>
          </a:prstGeom>
          <a:noFill/>
          <a:ln cap="flat" cmpd="sng" w="28575">
            <a:solidFill>
              <a:srgbClr val="00B050"/>
            </a:solidFill>
            <a:prstDash val="solid"/>
            <a:round/>
            <a:headEnd len="med" w="med" type="none"/>
            <a:tailEnd len="med" w="med" type="none"/>
          </a:ln>
        </p:spPr>
      </p:cxnSp>
      <p:sp>
        <p:nvSpPr>
          <p:cNvPr id="1122" name="Google Shape;1122;p39"/>
          <p:cNvSpPr txBox="1"/>
          <p:nvPr/>
        </p:nvSpPr>
        <p:spPr>
          <a:xfrm>
            <a:off x="713250" y="181357"/>
            <a:ext cx="7717500" cy="59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55534F"/>
                </a:solidFill>
                <a:latin typeface="Baloo 2 ExtraBold"/>
                <a:ea typeface="Baloo 2 ExtraBold"/>
                <a:cs typeface="Baloo 2 ExtraBold"/>
                <a:sym typeface="Baloo 2 ExtraBold"/>
              </a:rPr>
              <a:t>Solution- Step Two</a:t>
            </a:r>
            <a:endParaRPr sz="3000">
              <a:solidFill>
                <a:srgbClr val="55534F"/>
              </a:solidFill>
              <a:latin typeface="Baloo 2 ExtraBold"/>
              <a:ea typeface="Baloo 2 ExtraBold"/>
              <a:cs typeface="Baloo 2 ExtraBold"/>
              <a:sym typeface="Baloo 2 ExtraBold"/>
            </a:endParaRPr>
          </a:p>
        </p:txBody>
      </p:sp>
      <p:cxnSp>
        <p:nvCxnSpPr>
          <p:cNvPr id="1123" name="Google Shape;1123;p39"/>
          <p:cNvCxnSpPr/>
          <p:nvPr/>
        </p:nvCxnSpPr>
        <p:spPr>
          <a:xfrm>
            <a:off x="4681350" y="1480500"/>
            <a:ext cx="11700" cy="1029000"/>
          </a:xfrm>
          <a:prstGeom prst="straightConnector1">
            <a:avLst/>
          </a:prstGeom>
          <a:noFill/>
          <a:ln cap="flat" cmpd="sng" w="28575">
            <a:solidFill>
              <a:schemeClr val="accent3"/>
            </a:solidFill>
            <a:prstDash val="solid"/>
            <a:round/>
            <a:headEnd len="med" w="med" type="none"/>
            <a:tailEnd len="med" w="med" type="none"/>
          </a:ln>
        </p:spPr>
      </p:cxnSp>
      <p:cxnSp>
        <p:nvCxnSpPr>
          <p:cNvPr id="1124" name="Google Shape;1124;p39"/>
          <p:cNvCxnSpPr/>
          <p:nvPr/>
        </p:nvCxnSpPr>
        <p:spPr>
          <a:xfrm rot="10800000">
            <a:off x="3264300" y="2497700"/>
            <a:ext cx="1422900" cy="5700"/>
          </a:xfrm>
          <a:prstGeom prst="straightConnector1">
            <a:avLst/>
          </a:prstGeom>
          <a:noFill/>
          <a:ln cap="flat" cmpd="sng" w="28575">
            <a:solidFill>
              <a:schemeClr val="accent3"/>
            </a:solidFill>
            <a:prstDash val="solid"/>
            <a:round/>
            <a:headEnd len="med" w="med" type="none"/>
            <a:tailEnd len="med" w="med" type="none"/>
          </a:ln>
        </p:spPr>
      </p:cxnSp>
      <p:cxnSp>
        <p:nvCxnSpPr>
          <p:cNvPr id="1125" name="Google Shape;1125;p39"/>
          <p:cNvCxnSpPr/>
          <p:nvPr/>
        </p:nvCxnSpPr>
        <p:spPr>
          <a:xfrm>
            <a:off x="3282000" y="2503450"/>
            <a:ext cx="6000" cy="676200"/>
          </a:xfrm>
          <a:prstGeom prst="straightConnector1">
            <a:avLst/>
          </a:prstGeom>
          <a:noFill/>
          <a:ln cap="flat" cmpd="sng" w="28575">
            <a:solidFill>
              <a:schemeClr val="accent3"/>
            </a:solidFill>
            <a:prstDash val="solid"/>
            <a:round/>
            <a:headEnd len="med" w="med" type="none"/>
            <a:tailEnd len="med" w="med" type="none"/>
          </a:ln>
        </p:spPr>
      </p:cxnSp>
      <p:cxnSp>
        <p:nvCxnSpPr>
          <p:cNvPr id="1126" name="Google Shape;1126;p39"/>
          <p:cNvCxnSpPr>
            <a:endCxn id="1118" idx="0"/>
          </p:cNvCxnSpPr>
          <p:nvPr/>
        </p:nvCxnSpPr>
        <p:spPr>
          <a:xfrm flipH="1">
            <a:off x="2375250" y="3173825"/>
            <a:ext cx="924300" cy="3000"/>
          </a:xfrm>
          <a:prstGeom prst="straightConnector1">
            <a:avLst/>
          </a:prstGeom>
          <a:noFill/>
          <a:ln cap="flat" cmpd="sng" w="28575">
            <a:solidFill>
              <a:schemeClr val="accent3"/>
            </a:solidFill>
            <a:prstDash val="solid"/>
            <a:round/>
            <a:headEnd len="med" w="med" type="none"/>
            <a:tailEnd len="med" w="med" type="none"/>
          </a:ln>
        </p:spPr>
      </p:cxnSp>
      <p:cxnSp>
        <p:nvCxnSpPr>
          <p:cNvPr id="1127" name="Google Shape;1127;p39"/>
          <p:cNvCxnSpPr/>
          <p:nvPr/>
        </p:nvCxnSpPr>
        <p:spPr>
          <a:xfrm>
            <a:off x="2388000" y="3173825"/>
            <a:ext cx="6300" cy="447000"/>
          </a:xfrm>
          <a:prstGeom prst="straightConnector1">
            <a:avLst/>
          </a:prstGeom>
          <a:noFill/>
          <a:ln cap="flat" cmpd="sng" w="28575">
            <a:solidFill>
              <a:schemeClr val="accent3"/>
            </a:solidFill>
            <a:prstDash val="solid"/>
            <a:round/>
            <a:headEnd len="med" w="med" type="none"/>
            <a:tailEnd len="med" w="med" type="none"/>
          </a:ln>
        </p:spPr>
      </p:cxnSp>
      <p:cxnSp>
        <p:nvCxnSpPr>
          <p:cNvPr id="1128" name="Google Shape;1128;p39"/>
          <p:cNvCxnSpPr/>
          <p:nvPr/>
        </p:nvCxnSpPr>
        <p:spPr>
          <a:xfrm rot="10800000">
            <a:off x="1800300" y="3620825"/>
            <a:ext cx="594000" cy="0"/>
          </a:xfrm>
          <a:prstGeom prst="straightConnector1">
            <a:avLst/>
          </a:prstGeom>
          <a:noFill/>
          <a:ln cap="flat" cmpd="sng" w="28575">
            <a:solidFill>
              <a:schemeClr val="accent3"/>
            </a:solidFill>
            <a:prstDash val="solid"/>
            <a:round/>
            <a:headEnd len="med" w="med" type="none"/>
            <a:tailEnd len="med" w="med" type="none"/>
          </a:ln>
        </p:spPr>
      </p:cxnSp>
      <p:cxnSp>
        <p:nvCxnSpPr>
          <p:cNvPr id="1129" name="Google Shape;1129;p39"/>
          <p:cNvCxnSpPr/>
          <p:nvPr/>
        </p:nvCxnSpPr>
        <p:spPr>
          <a:xfrm>
            <a:off x="1800300" y="3597300"/>
            <a:ext cx="2400" cy="313800"/>
          </a:xfrm>
          <a:prstGeom prst="straightConnector1">
            <a:avLst/>
          </a:prstGeom>
          <a:noFill/>
          <a:ln cap="flat" cmpd="sng" w="28575">
            <a:solidFill>
              <a:schemeClr val="accent3"/>
            </a:solidFill>
            <a:prstDash val="solid"/>
            <a:round/>
            <a:headEnd len="med" w="med" type="none"/>
            <a:tailEnd len="med" w="med" type="none"/>
          </a:ln>
        </p:spPr>
      </p:cxnSp>
      <p:cxnSp>
        <p:nvCxnSpPr>
          <p:cNvPr id="1130" name="Google Shape;1130;p39"/>
          <p:cNvCxnSpPr/>
          <p:nvPr/>
        </p:nvCxnSpPr>
        <p:spPr>
          <a:xfrm rot="10800000">
            <a:off x="1406400" y="3898200"/>
            <a:ext cx="396300" cy="12900"/>
          </a:xfrm>
          <a:prstGeom prst="straightConnector1">
            <a:avLst/>
          </a:prstGeom>
          <a:noFill/>
          <a:ln cap="flat" cmpd="sng" w="28575">
            <a:solidFill>
              <a:schemeClr val="accent3"/>
            </a:solidFill>
            <a:prstDash val="solid"/>
            <a:round/>
            <a:headEnd len="med" w="med" type="none"/>
            <a:tailEnd len="med" w="med" type="none"/>
          </a:ln>
        </p:spPr>
      </p:cxnSp>
      <p:cxnSp>
        <p:nvCxnSpPr>
          <p:cNvPr id="1131" name="Google Shape;1131;p39"/>
          <p:cNvCxnSpPr/>
          <p:nvPr/>
        </p:nvCxnSpPr>
        <p:spPr>
          <a:xfrm flipH="1">
            <a:off x="1405600" y="3884000"/>
            <a:ext cx="3900" cy="230700"/>
          </a:xfrm>
          <a:prstGeom prst="straightConnector1">
            <a:avLst/>
          </a:prstGeom>
          <a:noFill/>
          <a:ln cap="flat" cmpd="sng" w="28575">
            <a:solidFill>
              <a:schemeClr val="accent3"/>
            </a:solidFill>
            <a:prstDash val="solid"/>
            <a:round/>
            <a:headEnd len="med" w="med" type="none"/>
            <a:tailEnd len="med" w="med" type="none"/>
          </a:ln>
        </p:spPr>
      </p:cxnSp>
      <p:cxnSp>
        <p:nvCxnSpPr>
          <p:cNvPr id="1132" name="Google Shape;1132;p39"/>
          <p:cNvCxnSpPr/>
          <p:nvPr/>
        </p:nvCxnSpPr>
        <p:spPr>
          <a:xfrm rot="10800000">
            <a:off x="1144100" y="4099050"/>
            <a:ext cx="267000" cy="0"/>
          </a:xfrm>
          <a:prstGeom prst="straightConnector1">
            <a:avLst/>
          </a:prstGeom>
          <a:noFill/>
          <a:ln cap="flat" cmpd="sng" w="28575">
            <a:solidFill>
              <a:schemeClr val="accent3"/>
            </a:solidFill>
            <a:prstDash val="solid"/>
            <a:round/>
            <a:headEnd len="med" w="med" type="none"/>
            <a:tailEnd len="med" w="med" type="none"/>
          </a:ln>
        </p:spPr>
      </p:cxnSp>
      <p:cxnSp>
        <p:nvCxnSpPr>
          <p:cNvPr id="1133" name="Google Shape;1133;p39"/>
          <p:cNvCxnSpPr/>
          <p:nvPr/>
        </p:nvCxnSpPr>
        <p:spPr>
          <a:xfrm flipH="1">
            <a:off x="1160525" y="4099050"/>
            <a:ext cx="5700" cy="111300"/>
          </a:xfrm>
          <a:prstGeom prst="straightConnector1">
            <a:avLst/>
          </a:prstGeom>
          <a:noFill/>
          <a:ln cap="flat" cmpd="sng" w="28575">
            <a:solidFill>
              <a:schemeClr val="accent3"/>
            </a:solidFill>
            <a:prstDash val="solid"/>
            <a:round/>
            <a:headEnd len="med" w="med" type="none"/>
            <a:tailEnd len="med" w="med" type="none"/>
          </a:ln>
        </p:spPr>
      </p:cxnSp>
      <p:cxnSp>
        <p:nvCxnSpPr>
          <p:cNvPr id="1134" name="Google Shape;1134;p39"/>
          <p:cNvCxnSpPr/>
          <p:nvPr/>
        </p:nvCxnSpPr>
        <p:spPr>
          <a:xfrm flipH="1">
            <a:off x="1009100" y="4210350"/>
            <a:ext cx="5700" cy="111300"/>
          </a:xfrm>
          <a:prstGeom prst="straightConnector1">
            <a:avLst/>
          </a:prstGeom>
          <a:noFill/>
          <a:ln cap="flat" cmpd="sng" w="28575">
            <a:solidFill>
              <a:schemeClr val="accent3"/>
            </a:solidFill>
            <a:prstDash val="solid"/>
            <a:round/>
            <a:headEnd len="med" w="med" type="none"/>
            <a:tailEnd len="med" w="med" type="none"/>
          </a:ln>
        </p:spPr>
      </p:cxnSp>
      <p:cxnSp>
        <p:nvCxnSpPr>
          <p:cNvPr id="1135" name="Google Shape;1135;p39"/>
          <p:cNvCxnSpPr/>
          <p:nvPr/>
        </p:nvCxnSpPr>
        <p:spPr>
          <a:xfrm flipH="1">
            <a:off x="1010450" y="4205700"/>
            <a:ext cx="157200" cy="4800"/>
          </a:xfrm>
          <a:prstGeom prst="straightConnector1">
            <a:avLst/>
          </a:prstGeom>
          <a:noFill/>
          <a:ln cap="flat" cmpd="sng" w="28575">
            <a:solidFill>
              <a:schemeClr val="accent3"/>
            </a:solidFill>
            <a:prstDash val="solid"/>
            <a:round/>
            <a:headEnd len="med" w="med" type="none"/>
            <a:tailEnd len="med" w="med" type="none"/>
          </a:ln>
        </p:spPr>
      </p:cxnSp>
      <p:sp>
        <p:nvSpPr>
          <p:cNvPr id="1136" name="Google Shape;1136;p39"/>
          <p:cNvSpPr txBox="1"/>
          <p:nvPr/>
        </p:nvSpPr>
        <p:spPr>
          <a:xfrm>
            <a:off x="3866675" y="3620825"/>
            <a:ext cx="924300" cy="36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accent3"/>
                </a:solidFill>
                <a:latin typeface="Rubik"/>
                <a:ea typeface="Rubik"/>
                <a:cs typeface="Rubik"/>
                <a:sym typeface="Rubik"/>
              </a:rPr>
              <a:t>7 stages</a:t>
            </a:r>
            <a:endParaRPr b="1" sz="1200">
              <a:solidFill>
                <a:schemeClr val="accent3"/>
              </a:solidFill>
              <a:latin typeface="Rubik"/>
              <a:ea typeface="Rubik"/>
              <a:cs typeface="Rubik"/>
              <a:sym typeface="Rubi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ormal Linear Chemistry Lesson Theme for College by Slidesgo">
  <a:themeElements>
    <a:clrScheme name="Simple Light">
      <a:dk1>
        <a:srgbClr val="34312B"/>
      </a:dk1>
      <a:lt1>
        <a:srgbClr val="F1E3CC"/>
      </a:lt1>
      <a:dk2>
        <a:srgbClr val="FDFCF9"/>
      </a:dk2>
      <a:lt2>
        <a:srgbClr val="D5D4CE"/>
      </a:lt2>
      <a:accent1>
        <a:srgbClr val="969589"/>
      </a:accent1>
      <a:accent2>
        <a:srgbClr val="55534F"/>
      </a:accent2>
      <a:accent3>
        <a:srgbClr val="D1A232"/>
      </a:accent3>
      <a:accent4>
        <a:srgbClr val="FFFFFF"/>
      </a:accent4>
      <a:accent5>
        <a:srgbClr val="FFFFFF"/>
      </a:accent5>
      <a:accent6>
        <a:srgbClr val="FDFCF9"/>
      </a:accent6>
      <a:hlink>
        <a:srgbClr val="5553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